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8" r:id="rId2"/>
    <p:sldId id="288" r:id="rId3"/>
    <p:sldId id="257" r:id="rId4"/>
    <p:sldId id="269" r:id="rId5"/>
    <p:sldId id="261" r:id="rId6"/>
    <p:sldId id="266" r:id="rId7"/>
    <p:sldId id="262" r:id="rId8"/>
    <p:sldId id="264" r:id="rId9"/>
    <p:sldId id="263" r:id="rId10"/>
    <p:sldId id="260" r:id="rId11"/>
    <p:sldId id="291" r:id="rId12"/>
    <p:sldId id="297" r:id="rId13"/>
    <p:sldId id="296" r:id="rId14"/>
    <p:sldId id="267" r:id="rId15"/>
    <p:sldId id="268" r:id="rId16"/>
    <p:sldId id="295" r:id="rId17"/>
    <p:sldId id="294" r:id="rId18"/>
    <p:sldId id="293" r:id="rId19"/>
    <p:sldId id="272" r:id="rId20"/>
    <p:sldId id="280" r:id="rId21"/>
    <p:sldId id="281" r:id="rId22"/>
    <p:sldId id="274" r:id="rId23"/>
    <p:sldId id="284" r:id="rId24"/>
    <p:sldId id="283" r:id="rId25"/>
    <p:sldId id="275" r:id="rId26"/>
    <p:sldId id="282" r:id="rId27"/>
    <p:sldId id="277" r:id="rId28"/>
    <p:sldId id="276" r:id="rId29"/>
    <p:sldId id="285" r:id="rId30"/>
    <p:sldId id="286" r:id="rId31"/>
    <p:sldId id="287" r:id="rId32"/>
    <p:sldId id="270" r:id="rId33"/>
    <p:sldId id="278" r:id="rId34"/>
    <p:sldId id="279" r:id="rId35"/>
    <p:sldId id="289" r:id="rId36"/>
    <p:sldId id="290" r:id="rId37"/>
    <p:sldId id="271" r:id="rId38"/>
    <p:sldId id="27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1AF92FD3-65EE-41F9-9A27-A8F7D5C1CD88}">
          <p14:sldIdLst>
            <p14:sldId id="258"/>
            <p14:sldId id="288"/>
            <p14:sldId id="257"/>
            <p14:sldId id="269"/>
          </p14:sldIdLst>
        </p14:section>
        <p14:section name="Material de apoio" id="{AD2D8909-266B-466B-AC5B-01F17B5B987B}">
          <p14:sldIdLst>
            <p14:sldId id="261"/>
            <p14:sldId id="266"/>
            <p14:sldId id="262"/>
            <p14:sldId id="264"/>
            <p14:sldId id="263"/>
            <p14:sldId id="260"/>
          </p14:sldIdLst>
        </p14:section>
        <p14:section name="Cartas Questão" id="{65B760A8-5F5D-4B57-974F-63270AF47146}">
          <p14:sldIdLst>
            <p14:sldId id="291"/>
            <p14:sldId id="297"/>
          </p14:sldIdLst>
        </p14:section>
        <p14:section name="Cartas Explicação Temática" id="{5B0E96E9-5E53-4670-8312-8E9FD26644A6}">
          <p14:sldIdLst>
            <p14:sldId id="296"/>
            <p14:sldId id="267"/>
          </p14:sldIdLst>
        </p14:section>
        <p14:section name="Cartas Desafio" id="{F3351C57-4FF3-4186-949B-1FD583580647}">
          <p14:sldIdLst>
            <p14:sldId id="268"/>
            <p14:sldId id="295"/>
          </p14:sldIdLst>
        </p14:section>
        <p14:section name="Cartas Poder" id="{DEFC7BE4-79E1-4326-861E-49919867E029}">
          <p14:sldIdLst>
            <p14:sldId id="294"/>
            <p14:sldId id="293"/>
            <p14:sldId id="272"/>
            <p14:sldId id="280"/>
            <p14:sldId id="281"/>
            <p14:sldId id="274"/>
            <p14:sldId id="284"/>
            <p14:sldId id="283"/>
            <p14:sldId id="275"/>
            <p14:sldId id="282"/>
            <p14:sldId id="277"/>
            <p14:sldId id="276"/>
            <p14:sldId id="285"/>
            <p14:sldId id="286"/>
            <p14:sldId id="287"/>
            <p14:sldId id="270"/>
            <p14:sldId id="278"/>
            <p14:sldId id="279"/>
            <p14:sldId id="289"/>
            <p14:sldId id="290"/>
            <p14:sldId id="271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B88C00"/>
    <a:srgbClr val="33CCCC"/>
    <a:srgbClr val="A8D3F6"/>
    <a:srgbClr val="00CC00"/>
    <a:srgbClr val="FF6600"/>
    <a:srgbClr val="6600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9" autoAdjust="0"/>
  </p:normalViewPr>
  <p:slideViewPr>
    <p:cSldViewPr snapToGrid="0" showGuides="1">
      <p:cViewPr varScale="1">
        <p:scale>
          <a:sx n="68" d="100"/>
          <a:sy n="68" d="100"/>
        </p:scale>
        <p:origin x="73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5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7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4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2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7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5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3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8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3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7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4" r:id="rId8"/>
    <p:sldLayoutId id="2147483811" r:id="rId9"/>
    <p:sldLayoutId id="2147483812" r:id="rId10"/>
    <p:sldLayoutId id="214748381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9.sv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28.svg"/><Relationship Id="rId3" Type="http://schemas.openxmlformats.org/officeDocument/2006/relationships/image" Target="../media/image3.jpe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27.png"/><Relationship Id="rId2" Type="http://schemas.openxmlformats.org/officeDocument/2006/relationships/image" Target="../media/image2.png"/><Relationship Id="rId16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1.svg"/><Relationship Id="rId15" Type="http://schemas.openxmlformats.org/officeDocument/2006/relationships/image" Target="../media/image17.svg"/><Relationship Id="rId10" Type="http://schemas.openxmlformats.org/officeDocument/2006/relationships/image" Target="../media/image23.png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22.sv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3.xml"/><Relationship Id="rId18" Type="http://schemas.openxmlformats.org/officeDocument/2006/relationships/slide" Target="slide15.xml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12" Type="http://schemas.openxmlformats.org/officeDocument/2006/relationships/image" Target="../media/image38.svg"/><Relationship Id="rId17" Type="http://schemas.openxmlformats.org/officeDocument/2006/relationships/slide" Target="slide14.xml"/><Relationship Id="rId2" Type="http://schemas.openxmlformats.org/officeDocument/2006/relationships/image" Target="../media/image2.png"/><Relationship Id="rId16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svg"/><Relationship Id="rId15" Type="http://schemas.openxmlformats.org/officeDocument/2006/relationships/image" Target="../media/image40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dos-online.pt/1-dados/3-lados.htm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48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7" Type="http://schemas.openxmlformats.org/officeDocument/2006/relationships/image" Target="../media/image48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3.jpeg"/><Relationship Id="rId7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60.svg"/><Relationship Id="rId4" Type="http://schemas.openxmlformats.org/officeDocument/2006/relationships/slide" Target="slide3.xml"/><Relationship Id="rId9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.jpeg"/><Relationship Id="rId7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29.png"/><Relationship Id="rId9" Type="http://schemas.openxmlformats.org/officeDocument/2006/relationships/image" Target="../media/image4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.jpeg"/><Relationship Id="rId7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3.svg"/><Relationship Id="rId10" Type="http://schemas.openxmlformats.org/officeDocument/2006/relationships/image" Target="../media/image40.svg"/><Relationship Id="rId4" Type="http://schemas.openxmlformats.org/officeDocument/2006/relationships/image" Target="../media/image32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.jpeg"/><Relationship Id="rId7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4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496890E-7129-476E-8DAB-AB4EBF115EE6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526"/>
          <a:stretch/>
        </p:blipFill>
        <p:spPr bwMode="auto">
          <a:xfrm>
            <a:off x="-24" y="-27143"/>
            <a:ext cx="12188932" cy="1194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Gráfico 18" descr="Usuários com preenchimento sólido">
            <a:extLst>
              <a:ext uri="{FF2B5EF4-FFF2-40B4-BE49-F238E27FC236}">
                <a16:creationId xmlns:a16="http://schemas.microsoft.com/office/drawing/2014/main" id="{CFC4EEEA-AF67-404C-B88D-AB3FAEDD29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24" y="4590439"/>
            <a:ext cx="2642731" cy="2642731"/>
          </a:xfrm>
          <a:prstGeom prst="rect">
            <a:avLst/>
          </a:prstGeom>
        </p:spPr>
      </p:pic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4F56D9CD-E12E-4EF0-8E25-7E5E1EDEE7B5}"/>
              </a:ext>
            </a:extLst>
          </p:cNvPr>
          <p:cNvSpPr/>
          <p:nvPr/>
        </p:nvSpPr>
        <p:spPr>
          <a:xfrm>
            <a:off x="628890" y="2421769"/>
            <a:ext cx="792875" cy="880362"/>
          </a:xfrm>
          <a:custGeom>
            <a:avLst/>
            <a:gdLst>
              <a:gd name="connsiteX0" fmla="*/ 286804 w 750828"/>
              <a:gd name="connsiteY0" fmla="*/ 900752 h 915138"/>
              <a:gd name="connsiteX1" fmla="*/ 95736 w 750828"/>
              <a:gd name="connsiteY1" fmla="*/ 900752 h 915138"/>
              <a:gd name="connsiteX2" fmla="*/ 27497 w 750828"/>
              <a:gd name="connsiteY2" fmla="*/ 846161 h 915138"/>
              <a:gd name="connsiteX3" fmla="*/ 201 w 750828"/>
              <a:gd name="connsiteY3" fmla="*/ 559558 h 915138"/>
              <a:gd name="connsiteX4" fmla="*/ 109383 w 750828"/>
              <a:gd name="connsiteY4" fmla="*/ 341194 h 915138"/>
              <a:gd name="connsiteX5" fmla="*/ 150327 w 750828"/>
              <a:gd name="connsiteY5" fmla="*/ 327546 h 915138"/>
              <a:gd name="connsiteX6" fmla="*/ 232213 w 750828"/>
              <a:gd name="connsiteY6" fmla="*/ 286603 h 915138"/>
              <a:gd name="connsiteX7" fmla="*/ 327748 w 750828"/>
              <a:gd name="connsiteY7" fmla="*/ 136478 h 915138"/>
              <a:gd name="connsiteX8" fmla="*/ 273157 w 750828"/>
              <a:gd name="connsiteY8" fmla="*/ 0 h 915138"/>
              <a:gd name="connsiteX9" fmla="*/ 232213 w 750828"/>
              <a:gd name="connsiteY9" fmla="*/ 13648 h 915138"/>
              <a:gd name="connsiteX10" fmla="*/ 218566 w 750828"/>
              <a:gd name="connsiteY10" fmla="*/ 177421 h 915138"/>
              <a:gd name="connsiteX11" fmla="*/ 286804 w 750828"/>
              <a:gd name="connsiteY11" fmla="*/ 218364 h 915138"/>
              <a:gd name="connsiteX12" fmla="*/ 464225 w 750828"/>
              <a:gd name="connsiteY12" fmla="*/ 177421 h 915138"/>
              <a:gd name="connsiteX13" fmla="*/ 505169 w 750828"/>
              <a:gd name="connsiteY13" fmla="*/ 122830 h 915138"/>
              <a:gd name="connsiteX14" fmla="*/ 546112 w 750828"/>
              <a:gd name="connsiteY14" fmla="*/ 81887 h 915138"/>
              <a:gd name="connsiteX15" fmla="*/ 641646 w 750828"/>
              <a:gd name="connsiteY15" fmla="*/ 40943 h 915138"/>
              <a:gd name="connsiteX16" fmla="*/ 750828 w 750828"/>
              <a:gd name="connsiteY16" fmla="*/ 40943 h 91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0828" h="915138">
                <a:moveTo>
                  <a:pt x="286804" y="900752"/>
                </a:moveTo>
                <a:cubicBezTo>
                  <a:pt x="221759" y="910044"/>
                  <a:pt x="160781" y="927854"/>
                  <a:pt x="95736" y="900752"/>
                </a:cubicBezTo>
                <a:cubicBezTo>
                  <a:pt x="68847" y="889548"/>
                  <a:pt x="50243" y="864358"/>
                  <a:pt x="27497" y="846161"/>
                </a:cubicBezTo>
                <a:cubicBezTo>
                  <a:pt x="22662" y="802650"/>
                  <a:pt x="-2494" y="586509"/>
                  <a:pt x="201" y="559558"/>
                </a:cubicBezTo>
                <a:cubicBezTo>
                  <a:pt x="5625" y="505324"/>
                  <a:pt x="76404" y="378295"/>
                  <a:pt x="109383" y="341194"/>
                </a:cubicBezTo>
                <a:cubicBezTo>
                  <a:pt x="118941" y="330442"/>
                  <a:pt x="137181" y="333389"/>
                  <a:pt x="150327" y="327546"/>
                </a:cubicBezTo>
                <a:cubicBezTo>
                  <a:pt x="178214" y="315152"/>
                  <a:pt x="204918" y="300251"/>
                  <a:pt x="232213" y="286603"/>
                </a:cubicBezTo>
                <a:cubicBezTo>
                  <a:pt x="252111" y="261730"/>
                  <a:pt x="330094" y="174021"/>
                  <a:pt x="327748" y="136478"/>
                </a:cubicBezTo>
                <a:cubicBezTo>
                  <a:pt x="324692" y="87576"/>
                  <a:pt x="291354" y="45493"/>
                  <a:pt x="273157" y="0"/>
                </a:cubicBezTo>
                <a:cubicBezTo>
                  <a:pt x="259509" y="4549"/>
                  <a:pt x="240575" y="1941"/>
                  <a:pt x="232213" y="13648"/>
                </a:cubicBezTo>
                <a:cubicBezTo>
                  <a:pt x="205930" y="50444"/>
                  <a:pt x="190798" y="135769"/>
                  <a:pt x="218566" y="177421"/>
                </a:cubicBezTo>
                <a:cubicBezTo>
                  <a:pt x="233280" y="199492"/>
                  <a:pt x="264058" y="204716"/>
                  <a:pt x="286804" y="218364"/>
                </a:cubicBezTo>
                <a:cubicBezTo>
                  <a:pt x="345944" y="204716"/>
                  <a:pt x="408619" y="201748"/>
                  <a:pt x="464225" y="177421"/>
                </a:cubicBezTo>
                <a:cubicBezTo>
                  <a:pt x="485064" y="168304"/>
                  <a:pt x="490366" y="140100"/>
                  <a:pt x="505169" y="122830"/>
                </a:cubicBezTo>
                <a:cubicBezTo>
                  <a:pt x="517730" y="108176"/>
                  <a:pt x="530406" y="93105"/>
                  <a:pt x="546112" y="81887"/>
                </a:cubicBezTo>
                <a:cubicBezTo>
                  <a:pt x="557249" y="73932"/>
                  <a:pt x="621227" y="42799"/>
                  <a:pt x="641646" y="40943"/>
                </a:cubicBezTo>
                <a:cubicBezTo>
                  <a:pt x="677891" y="37648"/>
                  <a:pt x="714434" y="40943"/>
                  <a:pt x="750828" y="40943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76E25FC3-4210-448F-92A2-8AD7B6CFBBA3}"/>
              </a:ext>
            </a:extLst>
          </p:cNvPr>
          <p:cNvSpPr/>
          <p:nvPr/>
        </p:nvSpPr>
        <p:spPr>
          <a:xfrm>
            <a:off x="10320105" y="3656235"/>
            <a:ext cx="1160060" cy="1050877"/>
          </a:xfrm>
          <a:custGeom>
            <a:avLst/>
            <a:gdLst>
              <a:gd name="connsiteX0" fmla="*/ 914400 w 1160060"/>
              <a:gd name="connsiteY0" fmla="*/ 0 h 1050877"/>
              <a:gd name="connsiteX1" fmla="*/ 1146412 w 1160060"/>
              <a:gd name="connsiteY1" fmla="*/ 150125 h 1050877"/>
              <a:gd name="connsiteX2" fmla="*/ 1160060 w 1160060"/>
              <a:gd name="connsiteY2" fmla="*/ 218364 h 1050877"/>
              <a:gd name="connsiteX3" fmla="*/ 1105469 w 1160060"/>
              <a:gd name="connsiteY3" fmla="*/ 382137 h 1050877"/>
              <a:gd name="connsiteX4" fmla="*/ 1050878 w 1160060"/>
              <a:gd name="connsiteY4" fmla="*/ 423080 h 1050877"/>
              <a:gd name="connsiteX5" fmla="*/ 805218 w 1160060"/>
              <a:gd name="connsiteY5" fmla="*/ 532262 h 1050877"/>
              <a:gd name="connsiteX6" fmla="*/ 573206 w 1160060"/>
              <a:gd name="connsiteY6" fmla="*/ 696036 h 1050877"/>
              <a:gd name="connsiteX7" fmla="*/ 532263 w 1160060"/>
              <a:gd name="connsiteY7" fmla="*/ 764274 h 1050877"/>
              <a:gd name="connsiteX8" fmla="*/ 545910 w 1160060"/>
              <a:gd name="connsiteY8" fmla="*/ 887104 h 1050877"/>
              <a:gd name="connsiteX9" fmla="*/ 641445 w 1160060"/>
              <a:gd name="connsiteY9" fmla="*/ 859809 h 1050877"/>
              <a:gd name="connsiteX10" fmla="*/ 668740 w 1160060"/>
              <a:gd name="connsiteY10" fmla="*/ 777922 h 1050877"/>
              <a:gd name="connsiteX11" fmla="*/ 696036 w 1160060"/>
              <a:gd name="connsiteY11" fmla="*/ 723331 h 1050877"/>
              <a:gd name="connsiteX12" fmla="*/ 709684 w 1160060"/>
              <a:gd name="connsiteY12" fmla="*/ 682388 h 1050877"/>
              <a:gd name="connsiteX13" fmla="*/ 655093 w 1160060"/>
              <a:gd name="connsiteY13" fmla="*/ 600501 h 1050877"/>
              <a:gd name="connsiteX14" fmla="*/ 464024 w 1160060"/>
              <a:gd name="connsiteY14" fmla="*/ 532262 h 1050877"/>
              <a:gd name="connsiteX15" fmla="*/ 245660 w 1160060"/>
              <a:gd name="connsiteY15" fmla="*/ 586853 h 1050877"/>
              <a:gd name="connsiteX16" fmla="*/ 204716 w 1160060"/>
              <a:gd name="connsiteY16" fmla="*/ 655092 h 1050877"/>
              <a:gd name="connsiteX17" fmla="*/ 163773 w 1160060"/>
              <a:gd name="connsiteY17" fmla="*/ 709683 h 1050877"/>
              <a:gd name="connsiteX18" fmla="*/ 150125 w 1160060"/>
              <a:gd name="connsiteY18" fmla="*/ 750627 h 1050877"/>
              <a:gd name="connsiteX19" fmla="*/ 122830 w 1160060"/>
              <a:gd name="connsiteY19" fmla="*/ 859809 h 1050877"/>
              <a:gd name="connsiteX20" fmla="*/ 109182 w 1160060"/>
              <a:gd name="connsiteY20" fmla="*/ 1009934 h 1050877"/>
              <a:gd name="connsiteX21" fmla="*/ 54591 w 1160060"/>
              <a:gd name="connsiteY21" fmla="*/ 1037230 h 1050877"/>
              <a:gd name="connsiteX22" fmla="*/ 0 w 1160060"/>
              <a:gd name="connsiteY22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60060" h="1050877">
                <a:moveTo>
                  <a:pt x="914400" y="0"/>
                </a:moveTo>
                <a:cubicBezTo>
                  <a:pt x="1121389" y="68997"/>
                  <a:pt x="1106378" y="3337"/>
                  <a:pt x="1146412" y="150125"/>
                </a:cubicBezTo>
                <a:cubicBezTo>
                  <a:pt x="1152516" y="172504"/>
                  <a:pt x="1155511" y="195618"/>
                  <a:pt x="1160060" y="218364"/>
                </a:cubicBezTo>
                <a:cubicBezTo>
                  <a:pt x="1141863" y="272955"/>
                  <a:pt x="1132549" y="331363"/>
                  <a:pt x="1105469" y="382137"/>
                </a:cubicBezTo>
                <a:cubicBezTo>
                  <a:pt x="1094765" y="402207"/>
                  <a:pt x="1070068" y="410868"/>
                  <a:pt x="1050878" y="423080"/>
                </a:cubicBezTo>
                <a:cubicBezTo>
                  <a:pt x="877233" y="533580"/>
                  <a:pt x="1036092" y="422322"/>
                  <a:pt x="805218" y="532262"/>
                </a:cubicBezTo>
                <a:cubicBezTo>
                  <a:pt x="733880" y="566232"/>
                  <a:pt x="629090" y="634563"/>
                  <a:pt x="573206" y="696036"/>
                </a:cubicBezTo>
                <a:cubicBezTo>
                  <a:pt x="555363" y="715664"/>
                  <a:pt x="545911" y="741528"/>
                  <a:pt x="532263" y="764274"/>
                </a:cubicBezTo>
                <a:cubicBezTo>
                  <a:pt x="536812" y="805217"/>
                  <a:pt x="514908" y="859977"/>
                  <a:pt x="545910" y="887104"/>
                </a:cubicBezTo>
                <a:cubicBezTo>
                  <a:pt x="570835" y="908913"/>
                  <a:pt x="616691" y="881812"/>
                  <a:pt x="641445" y="859809"/>
                </a:cubicBezTo>
                <a:cubicBezTo>
                  <a:pt x="662950" y="840694"/>
                  <a:pt x="655873" y="803656"/>
                  <a:pt x="668740" y="777922"/>
                </a:cubicBezTo>
                <a:cubicBezTo>
                  <a:pt x="677839" y="759725"/>
                  <a:pt x="688022" y="742031"/>
                  <a:pt x="696036" y="723331"/>
                </a:cubicBezTo>
                <a:cubicBezTo>
                  <a:pt x="701703" y="710108"/>
                  <a:pt x="705135" y="696036"/>
                  <a:pt x="709684" y="682388"/>
                </a:cubicBezTo>
                <a:cubicBezTo>
                  <a:pt x="691487" y="655092"/>
                  <a:pt x="679367" y="622568"/>
                  <a:pt x="655093" y="600501"/>
                </a:cubicBezTo>
                <a:cubicBezTo>
                  <a:pt x="586037" y="537723"/>
                  <a:pt x="548147" y="544280"/>
                  <a:pt x="464024" y="532262"/>
                </a:cubicBezTo>
                <a:cubicBezTo>
                  <a:pt x="391236" y="550459"/>
                  <a:pt x="313466" y="554734"/>
                  <a:pt x="245660" y="586853"/>
                </a:cubicBezTo>
                <a:cubicBezTo>
                  <a:pt x="221687" y="598209"/>
                  <a:pt x="219430" y="633021"/>
                  <a:pt x="204716" y="655092"/>
                </a:cubicBezTo>
                <a:cubicBezTo>
                  <a:pt x="192099" y="674018"/>
                  <a:pt x="177421" y="691486"/>
                  <a:pt x="163773" y="709683"/>
                </a:cubicBezTo>
                <a:cubicBezTo>
                  <a:pt x="159224" y="723331"/>
                  <a:pt x="153910" y="736748"/>
                  <a:pt x="150125" y="750627"/>
                </a:cubicBezTo>
                <a:cubicBezTo>
                  <a:pt x="140255" y="786819"/>
                  <a:pt x="122830" y="859809"/>
                  <a:pt x="122830" y="859809"/>
                </a:cubicBezTo>
                <a:cubicBezTo>
                  <a:pt x="118281" y="909851"/>
                  <a:pt x="127220" y="963035"/>
                  <a:pt x="109182" y="1009934"/>
                </a:cubicBezTo>
                <a:cubicBezTo>
                  <a:pt x="101879" y="1028923"/>
                  <a:pt x="73641" y="1030086"/>
                  <a:pt x="54591" y="1037230"/>
                </a:cubicBezTo>
                <a:cubicBezTo>
                  <a:pt x="37028" y="1043816"/>
                  <a:pt x="0" y="1050877"/>
                  <a:pt x="0" y="1050877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A14E4643-1E1A-4AAE-8322-2E8140BA943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902" t="21075" r="24341" b="25266"/>
          <a:stretch/>
        </p:blipFill>
        <p:spPr>
          <a:xfrm>
            <a:off x="1102179" y="2375651"/>
            <a:ext cx="10105214" cy="196224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4876AFB7-0E59-4B6F-9A86-1A924DCAB7ED}"/>
              </a:ext>
            </a:extLst>
          </p:cNvPr>
          <p:cNvSpPr txBox="1"/>
          <p:nvPr/>
        </p:nvSpPr>
        <p:spPr>
          <a:xfrm>
            <a:off x="1455201" y="2275055"/>
            <a:ext cx="2426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Digital por projeção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24F91A8-872A-49B9-AF2E-0F36864C56AC}"/>
              </a:ext>
            </a:extLst>
          </p:cNvPr>
          <p:cNvSpPr txBox="1"/>
          <p:nvPr/>
        </p:nvSpPr>
        <p:spPr>
          <a:xfrm>
            <a:off x="7936888" y="4511997"/>
            <a:ext cx="248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Físico por impressão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6D4FE6E-47EF-44ED-9BA8-FB3D989089FF}"/>
              </a:ext>
            </a:extLst>
          </p:cNvPr>
          <p:cNvGrpSpPr/>
          <p:nvPr/>
        </p:nvGrpSpPr>
        <p:grpSpPr>
          <a:xfrm>
            <a:off x="10328277" y="1267453"/>
            <a:ext cx="2208158" cy="2118704"/>
            <a:chOff x="9168481" y="4359141"/>
            <a:chExt cx="1583997" cy="1583997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82C36D37-646D-4A88-A143-05F3DDF0FC7D}"/>
                </a:ext>
              </a:extLst>
            </p:cNvPr>
            <p:cNvSpPr/>
            <p:nvPr/>
          </p:nvSpPr>
          <p:spPr>
            <a:xfrm rot="788907">
              <a:off x="9461423" y="4450481"/>
              <a:ext cx="457200" cy="540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964DFC4-900C-454A-B112-5B827EDC21F7}"/>
                </a:ext>
              </a:extLst>
            </p:cNvPr>
            <p:cNvSpPr/>
            <p:nvPr/>
          </p:nvSpPr>
          <p:spPr>
            <a:xfrm rot="3545781">
              <a:off x="9896502" y="5202139"/>
              <a:ext cx="457200" cy="540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7" name="Gráfico 6" descr="Dado com preenchimento sólido">
              <a:extLst>
                <a:ext uri="{FF2B5EF4-FFF2-40B4-BE49-F238E27FC236}">
                  <a16:creationId xmlns:a16="http://schemas.microsoft.com/office/drawing/2014/main" id="{E51AA130-F20B-4E1C-8437-563B8E369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 rot="817224">
              <a:off x="9168481" y="4359141"/>
              <a:ext cx="1583997" cy="1583997"/>
            </a:xfrm>
            <a:prstGeom prst="rect">
              <a:avLst/>
            </a:prstGeom>
          </p:spPr>
        </p:pic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816135C-DF65-4778-B52A-898922D2EE3F}"/>
              </a:ext>
            </a:extLst>
          </p:cNvPr>
          <p:cNvSpPr txBox="1"/>
          <p:nvPr/>
        </p:nvSpPr>
        <p:spPr>
          <a:xfrm>
            <a:off x="2536884" y="5430390"/>
            <a:ext cx="8911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Reprodução</a:t>
            </a:r>
            <a:r>
              <a:rPr lang="pt-BR" sz="1600" dirty="0"/>
              <a:t>: Credite o site. Necessário autorização prévia caso haja fins lucrativos/comércio.</a:t>
            </a:r>
          </a:p>
          <a:p>
            <a:r>
              <a:rPr lang="pt-BR" sz="1600" b="1" dirty="0"/>
              <a:t>Contato comercial</a:t>
            </a:r>
            <a:r>
              <a:rPr lang="pt-BR" sz="1600" dirty="0"/>
              <a:t>: karol@quimicaempratica.com</a:t>
            </a:r>
          </a:p>
          <a:p>
            <a:r>
              <a:rPr lang="pt-BR" sz="1600" b="1" dirty="0"/>
              <a:t>Contribuição em qualquer valor</a:t>
            </a:r>
            <a:r>
              <a:rPr lang="pt-BR" sz="1600" dirty="0"/>
              <a:t>: karol@quimicaempratica.com (chave PIX) ♥</a:t>
            </a:r>
          </a:p>
        </p:txBody>
      </p:sp>
    </p:spTree>
    <p:extLst>
      <p:ext uri="{BB962C8B-B14F-4D97-AF65-F5344CB8AC3E}">
        <p14:creationId xmlns:p14="http://schemas.microsoft.com/office/powerpoint/2010/main" val="328235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A9008F-C998-488E-BFC6-BDC807B01CF3}"/>
              </a:ext>
            </a:extLst>
          </p:cNvPr>
          <p:cNvSpPr txBox="1"/>
          <p:nvPr/>
        </p:nvSpPr>
        <p:spPr>
          <a:xfrm>
            <a:off x="4659163" y="84608"/>
            <a:ext cx="269698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ute Little Sheep" pitchFamily="2" charset="0"/>
                <a:cs typeface="Calibri" panose="020F0502020204030204" pitchFamily="34" charset="0"/>
              </a:rPr>
              <a:t>Tabuleiro Químico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37519" y="607828"/>
            <a:ext cx="11716961" cy="5909310"/>
          </a:xfrm>
          <a:custGeom>
            <a:avLst/>
            <a:gdLst>
              <a:gd name="connsiteX0" fmla="*/ 0 w 11716961"/>
              <a:gd name="connsiteY0" fmla="*/ 0 h 5909310"/>
              <a:gd name="connsiteX1" fmla="*/ 234339 w 11716961"/>
              <a:gd name="connsiteY1" fmla="*/ 0 h 5909310"/>
              <a:gd name="connsiteX2" fmla="*/ 468678 w 11716961"/>
              <a:gd name="connsiteY2" fmla="*/ 0 h 5909310"/>
              <a:gd name="connsiteX3" fmla="*/ 703018 w 11716961"/>
              <a:gd name="connsiteY3" fmla="*/ 0 h 5909310"/>
              <a:gd name="connsiteX4" fmla="*/ 1054526 w 11716961"/>
              <a:gd name="connsiteY4" fmla="*/ 0 h 5909310"/>
              <a:gd name="connsiteX5" fmla="*/ 1640375 w 11716961"/>
              <a:gd name="connsiteY5" fmla="*/ 0 h 5909310"/>
              <a:gd name="connsiteX6" fmla="*/ 2109053 w 11716961"/>
              <a:gd name="connsiteY6" fmla="*/ 0 h 5909310"/>
              <a:gd name="connsiteX7" fmla="*/ 2929240 w 11716961"/>
              <a:gd name="connsiteY7" fmla="*/ 0 h 5909310"/>
              <a:gd name="connsiteX8" fmla="*/ 3163579 w 11716961"/>
              <a:gd name="connsiteY8" fmla="*/ 0 h 5909310"/>
              <a:gd name="connsiteX9" fmla="*/ 3632258 w 11716961"/>
              <a:gd name="connsiteY9" fmla="*/ 0 h 5909310"/>
              <a:gd name="connsiteX10" fmla="*/ 3983767 w 11716961"/>
              <a:gd name="connsiteY10" fmla="*/ 0 h 5909310"/>
              <a:gd name="connsiteX11" fmla="*/ 4803954 w 11716961"/>
              <a:gd name="connsiteY11" fmla="*/ 0 h 5909310"/>
              <a:gd name="connsiteX12" fmla="*/ 5389802 w 11716961"/>
              <a:gd name="connsiteY12" fmla="*/ 0 h 5909310"/>
              <a:gd name="connsiteX13" fmla="*/ 5624141 w 11716961"/>
              <a:gd name="connsiteY13" fmla="*/ 0 h 5909310"/>
              <a:gd name="connsiteX14" fmla="*/ 5975650 w 11716961"/>
              <a:gd name="connsiteY14" fmla="*/ 0 h 5909310"/>
              <a:gd name="connsiteX15" fmla="*/ 6444329 w 11716961"/>
              <a:gd name="connsiteY15" fmla="*/ 0 h 5909310"/>
              <a:gd name="connsiteX16" fmla="*/ 6913007 w 11716961"/>
              <a:gd name="connsiteY16" fmla="*/ 0 h 5909310"/>
              <a:gd name="connsiteX17" fmla="*/ 7616025 w 11716961"/>
              <a:gd name="connsiteY17" fmla="*/ 0 h 5909310"/>
              <a:gd name="connsiteX18" fmla="*/ 8084703 w 11716961"/>
              <a:gd name="connsiteY18" fmla="*/ 0 h 5909310"/>
              <a:gd name="connsiteX19" fmla="*/ 8436212 w 11716961"/>
              <a:gd name="connsiteY19" fmla="*/ 0 h 5909310"/>
              <a:gd name="connsiteX20" fmla="*/ 9256399 w 11716961"/>
              <a:gd name="connsiteY20" fmla="*/ 0 h 5909310"/>
              <a:gd name="connsiteX21" fmla="*/ 9842247 w 11716961"/>
              <a:gd name="connsiteY21" fmla="*/ 0 h 5909310"/>
              <a:gd name="connsiteX22" fmla="*/ 10662435 w 11716961"/>
              <a:gd name="connsiteY22" fmla="*/ 0 h 5909310"/>
              <a:gd name="connsiteX23" fmla="*/ 10896774 w 11716961"/>
              <a:gd name="connsiteY23" fmla="*/ 0 h 5909310"/>
              <a:gd name="connsiteX24" fmla="*/ 11716961 w 11716961"/>
              <a:gd name="connsiteY24" fmla="*/ 0 h 5909310"/>
              <a:gd name="connsiteX25" fmla="*/ 11716961 w 11716961"/>
              <a:gd name="connsiteY25" fmla="*/ 709117 h 5909310"/>
              <a:gd name="connsiteX26" fmla="*/ 11716961 w 11716961"/>
              <a:gd name="connsiteY26" fmla="*/ 1181862 h 5909310"/>
              <a:gd name="connsiteX27" fmla="*/ 11716961 w 11716961"/>
              <a:gd name="connsiteY27" fmla="*/ 1831886 h 5909310"/>
              <a:gd name="connsiteX28" fmla="*/ 11716961 w 11716961"/>
              <a:gd name="connsiteY28" fmla="*/ 2363724 h 5909310"/>
              <a:gd name="connsiteX29" fmla="*/ 11716961 w 11716961"/>
              <a:gd name="connsiteY29" fmla="*/ 2777376 h 5909310"/>
              <a:gd name="connsiteX30" fmla="*/ 11716961 w 11716961"/>
              <a:gd name="connsiteY30" fmla="*/ 3309214 h 5909310"/>
              <a:gd name="connsiteX31" fmla="*/ 11716961 w 11716961"/>
              <a:gd name="connsiteY31" fmla="*/ 3959238 h 5909310"/>
              <a:gd name="connsiteX32" fmla="*/ 11716961 w 11716961"/>
              <a:gd name="connsiteY32" fmla="*/ 4609262 h 5909310"/>
              <a:gd name="connsiteX33" fmla="*/ 11716961 w 11716961"/>
              <a:gd name="connsiteY33" fmla="*/ 5082007 h 5909310"/>
              <a:gd name="connsiteX34" fmla="*/ 11716961 w 11716961"/>
              <a:gd name="connsiteY34" fmla="*/ 5909310 h 5909310"/>
              <a:gd name="connsiteX35" fmla="*/ 11248283 w 11716961"/>
              <a:gd name="connsiteY35" fmla="*/ 5909310 h 5909310"/>
              <a:gd name="connsiteX36" fmla="*/ 10545265 w 11716961"/>
              <a:gd name="connsiteY36" fmla="*/ 5909310 h 5909310"/>
              <a:gd name="connsiteX37" fmla="*/ 10076586 w 11716961"/>
              <a:gd name="connsiteY37" fmla="*/ 5909310 h 5909310"/>
              <a:gd name="connsiteX38" fmla="*/ 9373569 w 11716961"/>
              <a:gd name="connsiteY38" fmla="*/ 5909310 h 5909310"/>
              <a:gd name="connsiteX39" fmla="*/ 9022060 w 11716961"/>
              <a:gd name="connsiteY39" fmla="*/ 5909310 h 5909310"/>
              <a:gd name="connsiteX40" fmla="*/ 8436212 w 11716961"/>
              <a:gd name="connsiteY40" fmla="*/ 5909310 h 5909310"/>
              <a:gd name="connsiteX41" fmla="*/ 7733194 w 11716961"/>
              <a:gd name="connsiteY41" fmla="*/ 5909310 h 5909310"/>
              <a:gd name="connsiteX42" fmla="*/ 7381685 w 11716961"/>
              <a:gd name="connsiteY42" fmla="*/ 5909310 h 5909310"/>
              <a:gd name="connsiteX43" fmla="*/ 6678668 w 11716961"/>
              <a:gd name="connsiteY43" fmla="*/ 5909310 h 5909310"/>
              <a:gd name="connsiteX44" fmla="*/ 6327159 w 11716961"/>
              <a:gd name="connsiteY44" fmla="*/ 5909310 h 5909310"/>
              <a:gd name="connsiteX45" fmla="*/ 5624141 w 11716961"/>
              <a:gd name="connsiteY45" fmla="*/ 5909310 h 5909310"/>
              <a:gd name="connsiteX46" fmla="*/ 5038293 w 11716961"/>
              <a:gd name="connsiteY46" fmla="*/ 5909310 h 5909310"/>
              <a:gd name="connsiteX47" fmla="*/ 4803954 w 11716961"/>
              <a:gd name="connsiteY47" fmla="*/ 5909310 h 5909310"/>
              <a:gd name="connsiteX48" fmla="*/ 3983767 w 11716961"/>
              <a:gd name="connsiteY48" fmla="*/ 5909310 h 5909310"/>
              <a:gd name="connsiteX49" fmla="*/ 3163579 w 11716961"/>
              <a:gd name="connsiteY49" fmla="*/ 5909310 h 5909310"/>
              <a:gd name="connsiteX50" fmla="*/ 2929240 w 11716961"/>
              <a:gd name="connsiteY50" fmla="*/ 5909310 h 5909310"/>
              <a:gd name="connsiteX51" fmla="*/ 2577731 w 11716961"/>
              <a:gd name="connsiteY51" fmla="*/ 5909310 h 5909310"/>
              <a:gd name="connsiteX52" fmla="*/ 1991883 w 11716961"/>
              <a:gd name="connsiteY52" fmla="*/ 5909310 h 5909310"/>
              <a:gd name="connsiteX53" fmla="*/ 1288866 w 11716961"/>
              <a:gd name="connsiteY53" fmla="*/ 5909310 h 5909310"/>
              <a:gd name="connsiteX54" fmla="*/ 0 w 11716961"/>
              <a:gd name="connsiteY54" fmla="*/ 5909310 h 5909310"/>
              <a:gd name="connsiteX55" fmla="*/ 0 w 11716961"/>
              <a:gd name="connsiteY55" fmla="*/ 5259286 h 5909310"/>
              <a:gd name="connsiteX56" fmla="*/ 0 w 11716961"/>
              <a:gd name="connsiteY56" fmla="*/ 4845634 h 5909310"/>
              <a:gd name="connsiteX57" fmla="*/ 0 w 11716961"/>
              <a:gd name="connsiteY57" fmla="*/ 4431983 h 5909310"/>
              <a:gd name="connsiteX58" fmla="*/ 0 w 11716961"/>
              <a:gd name="connsiteY58" fmla="*/ 3781958 h 5909310"/>
              <a:gd name="connsiteX59" fmla="*/ 0 w 11716961"/>
              <a:gd name="connsiteY59" fmla="*/ 3309214 h 5909310"/>
              <a:gd name="connsiteX60" fmla="*/ 0 w 11716961"/>
              <a:gd name="connsiteY60" fmla="*/ 2600096 h 5909310"/>
              <a:gd name="connsiteX61" fmla="*/ 0 w 11716961"/>
              <a:gd name="connsiteY61" fmla="*/ 2127352 h 5909310"/>
              <a:gd name="connsiteX62" fmla="*/ 0 w 11716961"/>
              <a:gd name="connsiteY62" fmla="*/ 1654607 h 5909310"/>
              <a:gd name="connsiteX63" fmla="*/ 0 w 11716961"/>
              <a:gd name="connsiteY63" fmla="*/ 1004583 h 5909310"/>
              <a:gd name="connsiteX64" fmla="*/ 0 w 11716961"/>
              <a:gd name="connsiteY64" fmla="*/ 590931 h 5909310"/>
              <a:gd name="connsiteX65" fmla="*/ 0 w 11716961"/>
              <a:gd name="connsiteY65" fmla="*/ 0 h 590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716961" h="5909310" fill="none" extrusionOk="0">
                <a:moveTo>
                  <a:pt x="0" y="0"/>
                </a:moveTo>
                <a:cubicBezTo>
                  <a:pt x="47945" y="-878"/>
                  <a:pt x="121023" y="16943"/>
                  <a:pt x="234339" y="0"/>
                </a:cubicBezTo>
                <a:cubicBezTo>
                  <a:pt x="347655" y="-16943"/>
                  <a:pt x="373662" y="11023"/>
                  <a:pt x="468678" y="0"/>
                </a:cubicBezTo>
                <a:cubicBezTo>
                  <a:pt x="563694" y="-11023"/>
                  <a:pt x="613850" y="5932"/>
                  <a:pt x="703018" y="0"/>
                </a:cubicBezTo>
                <a:cubicBezTo>
                  <a:pt x="792186" y="-5932"/>
                  <a:pt x="942972" y="37970"/>
                  <a:pt x="1054526" y="0"/>
                </a:cubicBezTo>
                <a:cubicBezTo>
                  <a:pt x="1166080" y="-37970"/>
                  <a:pt x="1358638" y="14402"/>
                  <a:pt x="1640375" y="0"/>
                </a:cubicBezTo>
                <a:cubicBezTo>
                  <a:pt x="1922112" y="-14402"/>
                  <a:pt x="1947263" y="3907"/>
                  <a:pt x="2109053" y="0"/>
                </a:cubicBezTo>
                <a:cubicBezTo>
                  <a:pt x="2270843" y="-3907"/>
                  <a:pt x="2643458" y="9632"/>
                  <a:pt x="2929240" y="0"/>
                </a:cubicBezTo>
                <a:cubicBezTo>
                  <a:pt x="3215022" y="-9632"/>
                  <a:pt x="3054636" y="12293"/>
                  <a:pt x="3163579" y="0"/>
                </a:cubicBezTo>
                <a:cubicBezTo>
                  <a:pt x="3272522" y="-12293"/>
                  <a:pt x="3505459" y="16863"/>
                  <a:pt x="3632258" y="0"/>
                </a:cubicBezTo>
                <a:cubicBezTo>
                  <a:pt x="3759057" y="-16863"/>
                  <a:pt x="3912881" y="3066"/>
                  <a:pt x="3983767" y="0"/>
                </a:cubicBezTo>
                <a:cubicBezTo>
                  <a:pt x="4054653" y="-3066"/>
                  <a:pt x="4539430" y="392"/>
                  <a:pt x="4803954" y="0"/>
                </a:cubicBezTo>
                <a:cubicBezTo>
                  <a:pt x="5068478" y="-392"/>
                  <a:pt x="5152355" y="13399"/>
                  <a:pt x="5389802" y="0"/>
                </a:cubicBezTo>
                <a:cubicBezTo>
                  <a:pt x="5627249" y="-13399"/>
                  <a:pt x="5557430" y="24751"/>
                  <a:pt x="5624141" y="0"/>
                </a:cubicBezTo>
                <a:cubicBezTo>
                  <a:pt x="5690852" y="-24751"/>
                  <a:pt x="5894380" y="7198"/>
                  <a:pt x="5975650" y="0"/>
                </a:cubicBezTo>
                <a:cubicBezTo>
                  <a:pt x="6056920" y="-7198"/>
                  <a:pt x="6241833" y="26124"/>
                  <a:pt x="6444329" y="0"/>
                </a:cubicBezTo>
                <a:cubicBezTo>
                  <a:pt x="6646825" y="-26124"/>
                  <a:pt x="6766974" y="34008"/>
                  <a:pt x="6913007" y="0"/>
                </a:cubicBezTo>
                <a:cubicBezTo>
                  <a:pt x="7059040" y="-34008"/>
                  <a:pt x="7312863" y="41098"/>
                  <a:pt x="7616025" y="0"/>
                </a:cubicBezTo>
                <a:cubicBezTo>
                  <a:pt x="7919187" y="-41098"/>
                  <a:pt x="7895983" y="8973"/>
                  <a:pt x="8084703" y="0"/>
                </a:cubicBezTo>
                <a:cubicBezTo>
                  <a:pt x="8273423" y="-8973"/>
                  <a:pt x="8318268" y="19282"/>
                  <a:pt x="8436212" y="0"/>
                </a:cubicBezTo>
                <a:cubicBezTo>
                  <a:pt x="8554156" y="-19282"/>
                  <a:pt x="9034104" y="30128"/>
                  <a:pt x="9256399" y="0"/>
                </a:cubicBezTo>
                <a:cubicBezTo>
                  <a:pt x="9478694" y="-30128"/>
                  <a:pt x="9680514" y="24549"/>
                  <a:pt x="9842247" y="0"/>
                </a:cubicBezTo>
                <a:cubicBezTo>
                  <a:pt x="10003980" y="-24549"/>
                  <a:pt x="10282206" y="57751"/>
                  <a:pt x="10662435" y="0"/>
                </a:cubicBezTo>
                <a:cubicBezTo>
                  <a:pt x="11042664" y="-57751"/>
                  <a:pt x="10842047" y="4271"/>
                  <a:pt x="10896774" y="0"/>
                </a:cubicBezTo>
                <a:cubicBezTo>
                  <a:pt x="10951501" y="-4271"/>
                  <a:pt x="11494897" y="86664"/>
                  <a:pt x="11716961" y="0"/>
                </a:cubicBezTo>
                <a:cubicBezTo>
                  <a:pt x="11756401" y="300960"/>
                  <a:pt x="11713940" y="467547"/>
                  <a:pt x="11716961" y="709117"/>
                </a:cubicBezTo>
                <a:cubicBezTo>
                  <a:pt x="11719982" y="950687"/>
                  <a:pt x="11665568" y="1032048"/>
                  <a:pt x="11716961" y="1181862"/>
                </a:cubicBezTo>
                <a:cubicBezTo>
                  <a:pt x="11768354" y="1331677"/>
                  <a:pt x="11691682" y="1618466"/>
                  <a:pt x="11716961" y="1831886"/>
                </a:cubicBezTo>
                <a:cubicBezTo>
                  <a:pt x="11742240" y="2045306"/>
                  <a:pt x="11653844" y="2227821"/>
                  <a:pt x="11716961" y="2363724"/>
                </a:cubicBezTo>
                <a:cubicBezTo>
                  <a:pt x="11780078" y="2499627"/>
                  <a:pt x="11691497" y="2623484"/>
                  <a:pt x="11716961" y="2777376"/>
                </a:cubicBezTo>
                <a:cubicBezTo>
                  <a:pt x="11742425" y="2931268"/>
                  <a:pt x="11687357" y="3190034"/>
                  <a:pt x="11716961" y="3309214"/>
                </a:cubicBezTo>
                <a:cubicBezTo>
                  <a:pt x="11746565" y="3428394"/>
                  <a:pt x="11676572" y="3689448"/>
                  <a:pt x="11716961" y="3959238"/>
                </a:cubicBezTo>
                <a:cubicBezTo>
                  <a:pt x="11757350" y="4229028"/>
                  <a:pt x="11675402" y="4435147"/>
                  <a:pt x="11716961" y="4609262"/>
                </a:cubicBezTo>
                <a:cubicBezTo>
                  <a:pt x="11758520" y="4783377"/>
                  <a:pt x="11661458" y="4958239"/>
                  <a:pt x="11716961" y="5082007"/>
                </a:cubicBezTo>
                <a:cubicBezTo>
                  <a:pt x="11772464" y="5205775"/>
                  <a:pt x="11672383" y="5514218"/>
                  <a:pt x="11716961" y="5909310"/>
                </a:cubicBezTo>
                <a:cubicBezTo>
                  <a:pt x="11617955" y="5954205"/>
                  <a:pt x="11359819" y="5866531"/>
                  <a:pt x="11248283" y="5909310"/>
                </a:cubicBezTo>
                <a:cubicBezTo>
                  <a:pt x="11136747" y="5952089"/>
                  <a:pt x="10815242" y="5862701"/>
                  <a:pt x="10545265" y="5909310"/>
                </a:cubicBezTo>
                <a:cubicBezTo>
                  <a:pt x="10275288" y="5955919"/>
                  <a:pt x="10188211" y="5882769"/>
                  <a:pt x="10076586" y="5909310"/>
                </a:cubicBezTo>
                <a:cubicBezTo>
                  <a:pt x="9964961" y="5935851"/>
                  <a:pt x="9686738" y="5843474"/>
                  <a:pt x="9373569" y="5909310"/>
                </a:cubicBezTo>
                <a:cubicBezTo>
                  <a:pt x="9060400" y="5975146"/>
                  <a:pt x="9124169" y="5878232"/>
                  <a:pt x="9022060" y="5909310"/>
                </a:cubicBezTo>
                <a:cubicBezTo>
                  <a:pt x="8919951" y="5940388"/>
                  <a:pt x="8555452" y="5875709"/>
                  <a:pt x="8436212" y="5909310"/>
                </a:cubicBezTo>
                <a:cubicBezTo>
                  <a:pt x="8316972" y="5942911"/>
                  <a:pt x="8036497" y="5901506"/>
                  <a:pt x="7733194" y="5909310"/>
                </a:cubicBezTo>
                <a:cubicBezTo>
                  <a:pt x="7429891" y="5917114"/>
                  <a:pt x="7453038" y="5902961"/>
                  <a:pt x="7381685" y="5909310"/>
                </a:cubicBezTo>
                <a:cubicBezTo>
                  <a:pt x="7310332" y="5915659"/>
                  <a:pt x="6952503" y="5864241"/>
                  <a:pt x="6678668" y="5909310"/>
                </a:cubicBezTo>
                <a:cubicBezTo>
                  <a:pt x="6404833" y="5954379"/>
                  <a:pt x="6465541" y="5880782"/>
                  <a:pt x="6327159" y="5909310"/>
                </a:cubicBezTo>
                <a:cubicBezTo>
                  <a:pt x="6188777" y="5937838"/>
                  <a:pt x="5788451" y="5849723"/>
                  <a:pt x="5624141" y="5909310"/>
                </a:cubicBezTo>
                <a:cubicBezTo>
                  <a:pt x="5459831" y="5968897"/>
                  <a:pt x="5205724" y="5847110"/>
                  <a:pt x="5038293" y="5909310"/>
                </a:cubicBezTo>
                <a:cubicBezTo>
                  <a:pt x="4870862" y="5971510"/>
                  <a:pt x="4871019" y="5881973"/>
                  <a:pt x="4803954" y="5909310"/>
                </a:cubicBezTo>
                <a:cubicBezTo>
                  <a:pt x="4736889" y="5936647"/>
                  <a:pt x="4297408" y="5896056"/>
                  <a:pt x="3983767" y="5909310"/>
                </a:cubicBezTo>
                <a:cubicBezTo>
                  <a:pt x="3670126" y="5922564"/>
                  <a:pt x="3457900" y="5842664"/>
                  <a:pt x="3163579" y="5909310"/>
                </a:cubicBezTo>
                <a:cubicBezTo>
                  <a:pt x="2869258" y="5975956"/>
                  <a:pt x="3043757" y="5906693"/>
                  <a:pt x="2929240" y="5909310"/>
                </a:cubicBezTo>
                <a:cubicBezTo>
                  <a:pt x="2814723" y="5911927"/>
                  <a:pt x="2733086" y="5894035"/>
                  <a:pt x="2577731" y="5909310"/>
                </a:cubicBezTo>
                <a:cubicBezTo>
                  <a:pt x="2422376" y="5924585"/>
                  <a:pt x="2208051" y="5906743"/>
                  <a:pt x="1991883" y="5909310"/>
                </a:cubicBezTo>
                <a:cubicBezTo>
                  <a:pt x="1775715" y="5911877"/>
                  <a:pt x="1544517" y="5869435"/>
                  <a:pt x="1288866" y="5909310"/>
                </a:cubicBezTo>
                <a:cubicBezTo>
                  <a:pt x="1033215" y="5949185"/>
                  <a:pt x="280803" y="5792946"/>
                  <a:pt x="0" y="5909310"/>
                </a:cubicBezTo>
                <a:cubicBezTo>
                  <a:pt x="-37573" y="5776078"/>
                  <a:pt x="74024" y="5521826"/>
                  <a:pt x="0" y="5259286"/>
                </a:cubicBezTo>
                <a:cubicBezTo>
                  <a:pt x="-74024" y="4996746"/>
                  <a:pt x="41937" y="4979932"/>
                  <a:pt x="0" y="4845634"/>
                </a:cubicBezTo>
                <a:cubicBezTo>
                  <a:pt x="-41937" y="4711336"/>
                  <a:pt x="15181" y="4594057"/>
                  <a:pt x="0" y="4431983"/>
                </a:cubicBezTo>
                <a:cubicBezTo>
                  <a:pt x="-15181" y="4269909"/>
                  <a:pt x="62548" y="3938507"/>
                  <a:pt x="0" y="3781958"/>
                </a:cubicBezTo>
                <a:cubicBezTo>
                  <a:pt x="-62548" y="3625409"/>
                  <a:pt x="42676" y="3418183"/>
                  <a:pt x="0" y="3309214"/>
                </a:cubicBezTo>
                <a:cubicBezTo>
                  <a:pt x="-42676" y="3200245"/>
                  <a:pt x="23690" y="2775599"/>
                  <a:pt x="0" y="2600096"/>
                </a:cubicBezTo>
                <a:cubicBezTo>
                  <a:pt x="-23690" y="2424593"/>
                  <a:pt x="23297" y="2234393"/>
                  <a:pt x="0" y="2127352"/>
                </a:cubicBezTo>
                <a:cubicBezTo>
                  <a:pt x="-23297" y="2020311"/>
                  <a:pt x="29039" y="1820196"/>
                  <a:pt x="0" y="1654607"/>
                </a:cubicBezTo>
                <a:cubicBezTo>
                  <a:pt x="-29039" y="1489019"/>
                  <a:pt x="72064" y="1297572"/>
                  <a:pt x="0" y="1004583"/>
                </a:cubicBezTo>
                <a:cubicBezTo>
                  <a:pt x="-72064" y="711594"/>
                  <a:pt x="3913" y="762711"/>
                  <a:pt x="0" y="590931"/>
                </a:cubicBezTo>
                <a:cubicBezTo>
                  <a:pt x="-3913" y="419151"/>
                  <a:pt x="12678" y="206947"/>
                  <a:pt x="0" y="0"/>
                </a:cubicBezTo>
                <a:close/>
              </a:path>
              <a:path w="11716961" h="5909310" stroke="0" extrusionOk="0">
                <a:moveTo>
                  <a:pt x="0" y="0"/>
                </a:moveTo>
                <a:cubicBezTo>
                  <a:pt x="144930" y="-31303"/>
                  <a:pt x="347075" y="55845"/>
                  <a:pt x="468678" y="0"/>
                </a:cubicBezTo>
                <a:cubicBezTo>
                  <a:pt x="590281" y="-55845"/>
                  <a:pt x="745274" y="39923"/>
                  <a:pt x="937357" y="0"/>
                </a:cubicBezTo>
                <a:cubicBezTo>
                  <a:pt x="1129440" y="-39923"/>
                  <a:pt x="1323885" y="68534"/>
                  <a:pt x="1523205" y="0"/>
                </a:cubicBezTo>
                <a:cubicBezTo>
                  <a:pt x="1722525" y="-68534"/>
                  <a:pt x="2110635" y="83266"/>
                  <a:pt x="2343392" y="0"/>
                </a:cubicBezTo>
                <a:cubicBezTo>
                  <a:pt x="2576149" y="-83266"/>
                  <a:pt x="2677447" y="60468"/>
                  <a:pt x="2929240" y="0"/>
                </a:cubicBezTo>
                <a:cubicBezTo>
                  <a:pt x="3181033" y="-60468"/>
                  <a:pt x="3111856" y="19955"/>
                  <a:pt x="3163579" y="0"/>
                </a:cubicBezTo>
                <a:cubicBezTo>
                  <a:pt x="3215302" y="-19955"/>
                  <a:pt x="3303525" y="23525"/>
                  <a:pt x="3397919" y="0"/>
                </a:cubicBezTo>
                <a:cubicBezTo>
                  <a:pt x="3492313" y="-23525"/>
                  <a:pt x="3800964" y="13921"/>
                  <a:pt x="4100936" y="0"/>
                </a:cubicBezTo>
                <a:cubicBezTo>
                  <a:pt x="4400908" y="-13921"/>
                  <a:pt x="4281255" y="13248"/>
                  <a:pt x="4335276" y="0"/>
                </a:cubicBezTo>
                <a:cubicBezTo>
                  <a:pt x="4389297" y="-13248"/>
                  <a:pt x="4677649" y="52295"/>
                  <a:pt x="4921124" y="0"/>
                </a:cubicBezTo>
                <a:cubicBezTo>
                  <a:pt x="5164599" y="-52295"/>
                  <a:pt x="5229745" y="66733"/>
                  <a:pt x="5506972" y="0"/>
                </a:cubicBezTo>
                <a:cubicBezTo>
                  <a:pt x="5784199" y="-66733"/>
                  <a:pt x="5974592" y="6102"/>
                  <a:pt x="6092820" y="0"/>
                </a:cubicBezTo>
                <a:cubicBezTo>
                  <a:pt x="6211048" y="-6102"/>
                  <a:pt x="6323250" y="32957"/>
                  <a:pt x="6444329" y="0"/>
                </a:cubicBezTo>
                <a:cubicBezTo>
                  <a:pt x="6565408" y="-32957"/>
                  <a:pt x="6948422" y="86451"/>
                  <a:pt x="7264516" y="0"/>
                </a:cubicBezTo>
                <a:cubicBezTo>
                  <a:pt x="7580610" y="-86451"/>
                  <a:pt x="7629822" y="76336"/>
                  <a:pt x="7967533" y="0"/>
                </a:cubicBezTo>
                <a:cubicBezTo>
                  <a:pt x="8305244" y="-76336"/>
                  <a:pt x="8251305" y="54547"/>
                  <a:pt x="8436212" y="0"/>
                </a:cubicBezTo>
                <a:cubicBezTo>
                  <a:pt x="8621119" y="-54547"/>
                  <a:pt x="8762166" y="59293"/>
                  <a:pt x="9022060" y="0"/>
                </a:cubicBezTo>
                <a:cubicBezTo>
                  <a:pt x="9281954" y="-59293"/>
                  <a:pt x="9344779" y="52900"/>
                  <a:pt x="9607908" y="0"/>
                </a:cubicBezTo>
                <a:cubicBezTo>
                  <a:pt x="9871037" y="-52900"/>
                  <a:pt x="10162064" y="52304"/>
                  <a:pt x="10310926" y="0"/>
                </a:cubicBezTo>
                <a:cubicBezTo>
                  <a:pt x="10459788" y="-52304"/>
                  <a:pt x="10729460" y="69007"/>
                  <a:pt x="10896774" y="0"/>
                </a:cubicBezTo>
                <a:cubicBezTo>
                  <a:pt x="11064088" y="-69007"/>
                  <a:pt x="11376470" y="40256"/>
                  <a:pt x="11716961" y="0"/>
                </a:cubicBezTo>
                <a:cubicBezTo>
                  <a:pt x="11740506" y="160627"/>
                  <a:pt x="11669402" y="384586"/>
                  <a:pt x="11716961" y="709117"/>
                </a:cubicBezTo>
                <a:cubicBezTo>
                  <a:pt x="11764520" y="1033648"/>
                  <a:pt x="11696483" y="1171843"/>
                  <a:pt x="11716961" y="1300048"/>
                </a:cubicBezTo>
                <a:cubicBezTo>
                  <a:pt x="11737439" y="1428253"/>
                  <a:pt x="11686478" y="1671521"/>
                  <a:pt x="11716961" y="1831886"/>
                </a:cubicBezTo>
                <a:cubicBezTo>
                  <a:pt x="11747444" y="1992251"/>
                  <a:pt x="11670074" y="2072088"/>
                  <a:pt x="11716961" y="2304631"/>
                </a:cubicBezTo>
                <a:cubicBezTo>
                  <a:pt x="11763848" y="2537174"/>
                  <a:pt x="11671022" y="2664220"/>
                  <a:pt x="11716961" y="2954655"/>
                </a:cubicBezTo>
                <a:cubicBezTo>
                  <a:pt x="11762900" y="3245090"/>
                  <a:pt x="11713376" y="3306241"/>
                  <a:pt x="11716961" y="3486493"/>
                </a:cubicBezTo>
                <a:cubicBezTo>
                  <a:pt x="11720546" y="3666745"/>
                  <a:pt x="11696555" y="3766071"/>
                  <a:pt x="11716961" y="3959238"/>
                </a:cubicBezTo>
                <a:cubicBezTo>
                  <a:pt x="11737367" y="4152405"/>
                  <a:pt x="11694500" y="4385217"/>
                  <a:pt x="11716961" y="4550169"/>
                </a:cubicBezTo>
                <a:cubicBezTo>
                  <a:pt x="11739422" y="4715121"/>
                  <a:pt x="11694690" y="5067719"/>
                  <a:pt x="11716961" y="5200193"/>
                </a:cubicBezTo>
                <a:cubicBezTo>
                  <a:pt x="11739232" y="5332667"/>
                  <a:pt x="11650863" y="5569402"/>
                  <a:pt x="11716961" y="5909310"/>
                </a:cubicBezTo>
                <a:cubicBezTo>
                  <a:pt x="11428386" y="5918360"/>
                  <a:pt x="11408412" y="5879727"/>
                  <a:pt x="11131113" y="5909310"/>
                </a:cubicBezTo>
                <a:cubicBezTo>
                  <a:pt x="10853814" y="5938893"/>
                  <a:pt x="10539359" y="5845078"/>
                  <a:pt x="10310926" y="5909310"/>
                </a:cubicBezTo>
                <a:cubicBezTo>
                  <a:pt x="10082493" y="5973542"/>
                  <a:pt x="9970311" y="5860857"/>
                  <a:pt x="9842247" y="5909310"/>
                </a:cubicBezTo>
                <a:cubicBezTo>
                  <a:pt x="9714183" y="5957763"/>
                  <a:pt x="9293032" y="5859353"/>
                  <a:pt x="9139230" y="5909310"/>
                </a:cubicBezTo>
                <a:cubicBezTo>
                  <a:pt x="8985428" y="5959267"/>
                  <a:pt x="8735479" y="5829483"/>
                  <a:pt x="8436212" y="5909310"/>
                </a:cubicBezTo>
                <a:cubicBezTo>
                  <a:pt x="8136945" y="5989137"/>
                  <a:pt x="8258575" y="5870965"/>
                  <a:pt x="8084703" y="5909310"/>
                </a:cubicBezTo>
                <a:cubicBezTo>
                  <a:pt x="7910831" y="5947655"/>
                  <a:pt x="7584703" y="5881870"/>
                  <a:pt x="7381685" y="5909310"/>
                </a:cubicBezTo>
                <a:cubicBezTo>
                  <a:pt x="7178667" y="5936750"/>
                  <a:pt x="6853403" y="5890024"/>
                  <a:pt x="6678668" y="5909310"/>
                </a:cubicBezTo>
                <a:cubicBezTo>
                  <a:pt x="6503933" y="5928596"/>
                  <a:pt x="6460360" y="5879090"/>
                  <a:pt x="6327159" y="5909310"/>
                </a:cubicBezTo>
                <a:cubicBezTo>
                  <a:pt x="6193958" y="5939530"/>
                  <a:pt x="5692651" y="5881587"/>
                  <a:pt x="5506972" y="5909310"/>
                </a:cubicBezTo>
                <a:cubicBezTo>
                  <a:pt x="5321293" y="5937033"/>
                  <a:pt x="5270653" y="5902621"/>
                  <a:pt x="5155463" y="5909310"/>
                </a:cubicBezTo>
                <a:cubicBezTo>
                  <a:pt x="5040273" y="5915999"/>
                  <a:pt x="4758253" y="5875494"/>
                  <a:pt x="4569615" y="5909310"/>
                </a:cubicBezTo>
                <a:cubicBezTo>
                  <a:pt x="4380977" y="5943126"/>
                  <a:pt x="4117481" y="5843250"/>
                  <a:pt x="3983767" y="5909310"/>
                </a:cubicBezTo>
                <a:cubicBezTo>
                  <a:pt x="3850053" y="5975370"/>
                  <a:pt x="3540124" y="5823673"/>
                  <a:pt x="3163579" y="5909310"/>
                </a:cubicBezTo>
                <a:cubicBezTo>
                  <a:pt x="2787034" y="5994947"/>
                  <a:pt x="2970321" y="5893965"/>
                  <a:pt x="2812071" y="5909310"/>
                </a:cubicBezTo>
                <a:cubicBezTo>
                  <a:pt x="2653821" y="5924655"/>
                  <a:pt x="2521163" y="5853826"/>
                  <a:pt x="2343392" y="5909310"/>
                </a:cubicBezTo>
                <a:cubicBezTo>
                  <a:pt x="2165621" y="5964794"/>
                  <a:pt x="1704546" y="5815445"/>
                  <a:pt x="1523205" y="5909310"/>
                </a:cubicBezTo>
                <a:cubicBezTo>
                  <a:pt x="1341864" y="6003175"/>
                  <a:pt x="1245154" y="5898438"/>
                  <a:pt x="1054526" y="5909310"/>
                </a:cubicBezTo>
                <a:cubicBezTo>
                  <a:pt x="863898" y="5920182"/>
                  <a:pt x="873277" y="5898421"/>
                  <a:pt x="820187" y="5909310"/>
                </a:cubicBezTo>
                <a:cubicBezTo>
                  <a:pt x="767097" y="5920199"/>
                  <a:pt x="374279" y="5884101"/>
                  <a:pt x="0" y="5909310"/>
                </a:cubicBezTo>
                <a:cubicBezTo>
                  <a:pt x="-15622" y="5691031"/>
                  <a:pt x="17079" y="5578928"/>
                  <a:pt x="0" y="5436565"/>
                </a:cubicBezTo>
                <a:cubicBezTo>
                  <a:pt x="-17079" y="5294203"/>
                  <a:pt x="10976" y="5143020"/>
                  <a:pt x="0" y="4963820"/>
                </a:cubicBezTo>
                <a:cubicBezTo>
                  <a:pt x="-10976" y="4784620"/>
                  <a:pt x="28945" y="4539058"/>
                  <a:pt x="0" y="4431983"/>
                </a:cubicBezTo>
                <a:cubicBezTo>
                  <a:pt x="-28945" y="4324908"/>
                  <a:pt x="42316" y="3943539"/>
                  <a:pt x="0" y="3722865"/>
                </a:cubicBezTo>
                <a:cubicBezTo>
                  <a:pt x="-42316" y="3502191"/>
                  <a:pt x="29020" y="3360004"/>
                  <a:pt x="0" y="3072841"/>
                </a:cubicBezTo>
                <a:cubicBezTo>
                  <a:pt x="-29020" y="2785678"/>
                  <a:pt x="53827" y="2683725"/>
                  <a:pt x="0" y="2541003"/>
                </a:cubicBezTo>
                <a:cubicBezTo>
                  <a:pt x="-53827" y="2398281"/>
                  <a:pt x="11666" y="2057170"/>
                  <a:pt x="0" y="1831886"/>
                </a:cubicBezTo>
                <a:cubicBezTo>
                  <a:pt x="-11666" y="1606602"/>
                  <a:pt x="81410" y="1413905"/>
                  <a:pt x="0" y="1122769"/>
                </a:cubicBezTo>
                <a:cubicBezTo>
                  <a:pt x="-81410" y="831633"/>
                  <a:pt x="40132" y="735693"/>
                  <a:pt x="0" y="531838"/>
                </a:cubicBezTo>
                <a:cubicBezTo>
                  <a:pt x="-40132" y="327983"/>
                  <a:pt x="3757" y="207224"/>
                  <a:pt x="0" y="0"/>
                </a:cubicBezTo>
                <a:close/>
              </a:path>
            </a:pathLst>
          </a:custGeom>
          <a:solidFill>
            <a:schemeClr val="bg1">
              <a:alpha val="88000"/>
            </a:schemeClr>
          </a:solidFill>
          <a:ln w="28575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b="1" dirty="0"/>
              <a:t>INSTRUÇÕES</a:t>
            </a:r>
          </a:p>
          <a:p>
            <a:pPr algn="ctr">
              <a:spcAft>
                <a:spcPts val="600"/>
              </a:spcAft>
            </a:pPr>
            <a:endParaRPr lang="pt-BR" sz="200" b="1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Organizem-se em </a:t>
            </a:r>
            <a:r>
              <a:rPr lang="pt-BR" sz="1600" b="1" dirty="0"/>
              <a:t>_ _ _</a:t>
            </a:r>
            <a:r>
              <a:rPr lang="pt-BR" sz="1600" dirty="0"/>
              <a:t> grupos com igual número de membros.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Escolham as cores dos peões por equipe e vejam, usando um dado, o grupo que iniciará.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Inicia-se a disputa com a primeira equipe jogando o dado e as demais participam após, no sentido horário.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Os dados demonstram as casas andadas: </a:t>
            </a:r>
            <a:r>
              <a:rPr lang="pt-BR" sz="1600" b="0" i="0" dirty="0">
                <a:effectLst/>
                <a:latin typeface="-apple-system"/>
              </a:rPr>
              <a:t>⚀ ou ⚁ 1 casa | ⚂ ou ⚃ 2 casas | ⚄ ou ⚅ 3 casas.</a:t>
            </a:r>
            <a:endParaRPr lang="pt-BR" sz="16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As cartas serão retiradas das pilhas conforme a casa indica. Cada equipe responderá na sua vez, dentro de </a:t>
            </a:r>
            <a:r>
              <a:rPr lang="pt-BR" sz="1600" b="1" dirty="0"/>
              <a:t>_ _ _</a:t>
            </a:r>
            <a:r>
              <a:rPr lang="pt-BR" sz="1600" dirty="0"/>
              <a:t> minutos. </a:t>
            </a:r>
          </a:p>
          <a:p>
            <a:pPr lvl="5">
              <a:spcAft>
                <a:spcPts val="1200"/>
              </a:spcAft>
            </a:pPr>
            <a:r>
              <a:rPr lang="pt-BR" sz="1500" b="1" dirty="0"/>
              <a:t>Cartas de questões</a:t>
            </a:r>
            <a:br>
              <a:rPr lang="pt-BR" sz="1500" dirty="0"/>
            </a:br>
            <a:r>
              <a:rPr lang="pt-BR" sz="1500" dirty="0"/>
              <a:t>Acertou: Anda 1 casa e para (mesmo que seja casa de ação). Errou: Fica onde está.</a:t>
            </a:r>
          </a:p>
          <a:p>
            <a:pPr lvl="5">
              <a:spcAft>
                <a:spcPts val="1200"/>
              </a:spcAft>
            </a:pPr>
            <a:r>
              <a:rPr lang="pt-BR" sz="1500" b="1" dirty="0"/>
              <a:t>Cartas de explicação temática</a:t>
            </a:r>
            <a:br>
              <a:rPr lang="pt-BR" sz="1500" dirty="0"/>
            </a:br>
            <a:r>
              <a:rPr lang="pt-BR" sz="1500" dirty="0"/>
              <a:t>Acertou: Anda 1 casa e para (mesmo que seja casa de ação). Errou: Fica onde está.</a:t>
            </a:r>
          </a:p>
          <a:p>
            <a:pPr lvl="5">
              <a:spcAft>
                <a:spcPts val="1200"/>
              </a:spcAft>
            </a:pPr>
            <a:r>
              <a:rPr lang="pt-BR" sz="1500" b="1" dirty="0"/>
              <a:t>Cartas de desafio</a:t>
            </a:r>
            <a:br>
              <a:rPr lang="pt-BR" sz="1500" dirty="0"/>
            </a:br>
            <a:r>
              <a:rPr lang="pt-BR" sz="1500" dirty="0"/>
              <a:t>Acertou: Anda 3 casas e para (mesmo que seja casa de ação). Errou: Fica onde está.</a:t>
            </a:r>
          </a:p>
          <a:p>
            <a:pPr lvl="5">
              <a:spcAft>
                <a:spcPts val="1200"/>
              </a:spcAft>
            </a:pPr>
            <a:r>
              <a:rPr lang="pt-BR" sz="1500" b="1" dirty="0"/>
              <a:t>Carta poder</a:t>
            </a:r>
            <a:br>
              <a:rPr lang="pt-BR" sz="1500" dirty="0"/>
            </a:br>
            <a:r>
              <a:rPr lang="pt-BR" sz="1500" dirty="0"/>
              <a:t>Direito de retirar uma carta poder, que é usada na hora ou descartada.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Se a equipe da rodada errar, outra poderá responder a pergunta após. Caso mais de uma equipe levante o braço, o maior número no dado indica a equipe a responder. Caso ela acerte, anda 1 casa e para.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/>
              <a:t>Novos turnos sempre iniciam com o jogo do dado, mesmo que a equipe esteja parada numa casa de ação.</a:t>
            </a:r>
          </a:p>
        </p:txBody>
      </p:sp>
      <p:pic>
        <p:nvPicPr>
          <p:cNvPr id="78" name="Gráfico 77" descr="Ajuda com preenchimento sólido">
            <a:extLst>
              <a:ext uri="{FF2B5EF4-FFF2-40B4-BE49-F238E27FC236}">
                <a16:creationId xmlns:a16="http://schemas.microsoft.com/office/drawing/2014/main" id="{398E63FE-4118-47FD-8DBE-CF405423C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922385" y="2949382"/>
            <a:ext cx="571492" cy="571492"/>
          </a:xfrm>
          <a:prstGeom prst="rect">
            <a:avLst/>
          </a:prstGeom>
        </p:spPr>
      </p:pic>
      <p:pic>
        <p:nvPicPr>
          <p:cNvPr id="79" name="Gráfico 78" descr="Balão de chat com preenchimento sólido">
            <a:extLst>
              <a:ext uri="{FF2B5EF4-FFF2-40B4-BE49-F238E27FC236}">
                <a16:creationId xmlns:a16="http://schemas.microsoft.com/office/drawing/2014/main" id="{5DD4177B-910D-42AF-BB65-61EE4A2FB3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902871" y="3618169"/>
            <a:ext cx="570131" cy="570131"/>
          </a:xfrm>
          <a:prstGeom prst="rect">
            <a:avLst/>
          </a:prstGeom>
        </p:spPr>
      </p:pic>
      <p:pic>
        <p:nvPicPr>
          <p:cNvPr id="80" name="Gráfico 79" descr="Selo novo com preenchimento sólido">
            <a:extLst>
              <a:ext uri="{FF2B5EF4-FFF2-40B4-BE49-F238E27FC236}">
                <a16:creationId xmlns:a16="http://schemas.microsoft.com/office/drawing/2014/main" id="{9CDD3847-B3DB-4A86-9F4F-8687D1328F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89721" y="4270866"/>
            <a:ext cx="571491" cy="57149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3A782C1-CDEB-40AB-A1F0-DCBEE4901C3E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14" name="Gráfico 13" descr="Carta de baralho com preenchimento sólido">
            <a:extLst>
              <a:ext uri="{FF2B5EF4-FFF2-40B4-BE49-F238E27FC236}">
                <a16:creationId xmlns:a16="http://schemas.microsoft.com/office/drawing/2014/main" id="{78099FE0-42CC-4ADD-9E8B-72C317084E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889721" y="4933999"/>
            <a:ext cx="636820" cy="63682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486FAA1-1C2C-4F5F-9512-5535B0EE89D6}"/>
              </a:ext>
            </a:extLst>
          </p:cNvPr>
          <p:cNvSpPr/>
          <p:nvPr/>
        </p:nvSpPr>
        <p:spPr>
          <a:xfrm>
            <a:off x="1800418" y="3100351"/>
            <a:ext cx="8251480" cy="2332443"/>
          </a:xfrm>
          <a:prstGeom prst="rect">
            <a:avLst/>
          </a:prstGeom>
          <a:solidFill>
            <a:schemeClr val="tx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3B171BD-E5B1-4EDD-9A5D-73718CF082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62776" y="23110"/>
            <a:ext cx="2889754" cy="75597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2C36D37-646D-4A88-A143-05F3DDF0FC7D}"/>
              </a:ext>
            </a:extLst>
          </p:cNvPr>
          <p:cNvSpPr/>
          <p:nvPr/>
        </p:nvSpPr>
        <p:spPr>
          <a:xfrm rot="788907">
            <a:off x="11141945" y="309495"/>
            <a:ext cx="457200" cy="540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964DFC4-900C-454A-B112-5B827EDC21F7}"/>
              </a:ext>
            </a:extLst>
          </p:cNvPr>
          <p:cNvSpPr/>
          <p:nvPr/>
        </p:nvSpPr>
        <p:spPr>
          <a:xfrm rot="3545781">
            <a:off x="11577024" y="1061153"/>
            <a:ext cx="457200" cy="540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 descr="Dado com preenchimento sólido">
            <a:extLst>
              <a:ext uri="{FF2B5EF4-FFF2-40B4-BE49-F238E27FC236}">
                <a16:creationId xmlns:a16="http://schemas.microsoft.com/office/drawing/2014/main" id="{E51AA130-F20B-4E1C-8437-563B8E3692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 rot="817224">
            <a:off x="10862650" y="187343"/>
            <a:ext cx="1583997" cy="15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97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eta: Divisa 39">
            <a:extLst>
              <a:ext uri="{FF2B5EF4-FFF2-40B4-BE49-F238E27FC236}">
                <a16:creationId xmlns:a16="http://schemas.microsoft.com/office/drawing/2014/main" id="{77E5FB88-2CD7-4D32-8111-ED52011EDCB4}"/>
              </a:ext>
            </a:extLst>
          </p:cNvPr>
          <p:cNvSpPr/>
          <p:nvPr/>
        </p:nvSpPr>
        <p:spPr>
          <a:xfrm>
            <a:off x="508221" y="2077737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Seta: Pentágono 4">
            <a:extLst>
              <a:ext uri="{FF2B5EF4-FFF2-40B4-BE49-F238E27FC236}">
                <a16:creationId xmlns:a16="http://schemas.microsoft.com/office/drawing/2014/main" id="{DDA2D903-BF87-46C9-B0D9-4297FB1795A6}"/>
              </a:ext>
            </a:extLst>
          </p:cNvPr>
          <p:cNvSpPr/>
          <p:nvPr/>
        </p:nvSpPr>
        <p:spPr>
          <a:xfrm>
            <a:off x="717455" y="693813"/>
            <a:ext cx="689317" cy="886265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1E0DAF-81DB-4841-A1B2-7F98036A8D3A}"/>
              </a:ext>
            </a:extLst>
          </p:cNvPr>
          <p:cNvSpPr txBox="1"/>
          <p:nvPr/>
        </p:nvSpPr>
        <p:spPr>
          <a:xfrm rot="16200000">
            <a:off x="35170" y="967668"/>
            <a:ext cx="886265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INÍCIO</a:t>
            </a:r>
          </a:p>
        </p:txBody>
      </p:sp>
      <p:sp>
        <p:nvSpPr>
          <p:cNvPr id="10" name="Seta: Divisa 9">
            <a:extLst>
              <a:ext uri="{FF2B5EF4-FFF2-40B4-BE49-F238E27FC236}">
                <a16:creationId xmlns:a16="http://schemas.microsoft.com/office/drawing/2014/main" id="{2A19405B-4493-460B-A952-1FC2BA8636F3}"/>
              </a:ext>
            </a:extLst>
          </p:cNvPr>
          <p:cNvSpPr/>
          <p:nvPr/>
        </p:nvSpPr>
        <p:spPr>
          <a:xfrm>
            <a:off x="1252026" y="692437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4" name="Seta: Divisa 13">
            <a:extLst>
              <a:ext uri="{FF2B5EF4-FFF2-40B4-BE49-F238E27FC236}">
                <a16:creationId xmlns:a16="http://schemas.microsoft.com/office/drawing/2014/main" id="{16FBF015-12FB-477A-A4FF-5513E25ABF66}"/>
              </a:ext>
            </a:extLst>
          </p:cNvPr>
          <p:cNvSpPr/>
          <p:nvPr/>
        </p:nvSpPr>
        <p:spPr>
          <a:xfrm>
            <a:off x="2644727" y="735991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5" name="Seta: Divisa 14">
            <a:extLst>
              <a:ext uri="{FF2B5EF4-FFF2-40B4-BE49-F238E27FC236}">
                <a16:creationId xmlns:a16="http://schemas.microsoft.com/office/drawing/2014/main" id="{00267034-EB81-4EFD-95EB-EE3641CC8F4E}"/>
              </a:ext>
            </a:extLst>
          </p:cNvPr>
          <p:cNvSpPr/>
          <p:nvPr/>
        </p:nvSpPr>
        <p:spPr>
          <a:xfrm>
            <a:off x="4065004" y="735991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6" name="Seta: Divisa 15">
            <a:extLst>
              <a:ext uri="{FF2B5EF4-FFF2-40B4-BE49-F238E27FC236}">
                <a16:creationId xmlns:a16="http://schemas.microsoft.com/office/drawing/2014/main" id="{BDEEB4A1-FE11-4883-9EB7-63CC0B17749C}"/>
              </a:ext>
            </a:extLst>
          </p:cNvPr>
          <p:cNvSpPr/>
          <p:nvPr/>
        </p:nvSpPr>
        <p:spPr>
          <a:xfrm>
            <a:off x="5457705" y="764766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7" name="Seta: Divisa 16">
            <a:extLst>
              <a:ext uri="{FF2B5EF4-FFF2-40B4-BE49-F238E27FC236}">
                <a16:creationId xmlns:a16="http://schemas.microsoft.com/office/drawing/2014/main" id="{6DB6A09F-CC91-4364-8233-5357C4467E42}"/>
              </a:ext>
            </a:extLst>
          </p:cNvPr>
          <p:cNvSpPr/>
          <p:nvPr/>
        </p:nvSpPr>
        <p:spPr>
          <a:xfrm>
            <a:off x="6822830" y="793541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Seta: Divisa 17">
            <a:extLst>
              <a:ext uri="{FF2B5EF4-FFF2-40B4-BE49-F238E27FC236}">
                <a16:creationId xmlns:a16="http://schemas.microsoft.com/office/drawing/2014/main" id="{2202D007-700F-4516-9F67-39220370E0AA}"/>
              </a:ext>
            </a:extLst>
          </p:cNvPr>
          <p:cNvSpPr/>
          <p:nvPr/>
        </p:nvSpPr>
        <p:spPr>
          <a:xfrm>
            <a:off x="8213847" y="811686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4" name="Seta: Divisa 23">
            <a:extLst>
              <a:ext uri="{FF2B5EF4-FFF2-40B4-BE49-F238E27FC236}">
                <a16:creationId xmlns:a16="http://schemas.microsoft.com/office/drawing/2014/main" id="{55C7BF0C-530A-4D74-9C11-C1A781584DA1}"/>
              </a:ext>
            </a:extLst>
          </p:cNvPr>
          <p:cNvSpPr/>
          <p:nvPr/>
        </p:nvSpPr>
        <p:spPr>
          <a:xfrm>
            <a:off x="9661700" y="812326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5" name="Seta: Divisa 24">
            <a:extLst>
              <a:ext uri="{FF2B5EF4-FFF2-40B4-BE49-F238E27FC236}">
                <a16:creationId xmlns:a16="http://schemas.microsoft.com/office/drawing/2014/main" id="{C1AD0122-E7BA-449F-B2D5-63FE517C34AE}"/>
              </a:ext>
            </a:extLst>
          </p:cNvPr>
          <p:cNvSpPr/>
          <p:nvPr/>
        </p:nvSpPr>
        <p:spPr>
          <a:xfrm rot="5400000">
            <a:off x="10912933" y="1660365"/>
            <a:ext cx="1404583" cy="986160"/>
          </a:xfrm>
          <a:custGeom>
            <a:avLst/>
            <a:gdLst>
              <a:gd name="connsiteX0" fmla="*/ 0 w 1404583"/>
              <a:gd name="connsiteY0" fmla="*/ 0 h 986160"/>
              <a:gd name="connsiteX1" fmla="*/ 455752 w 1404583"/>
              <a:gd name="connsiteY1" fmla="*/ 0 h 986160"/>
              <a:gd name="connsiteX2" fmla="*/ 911503 w 1404583"/>
              <a:gd name="connsiteY2" fmla="*/ 0 h 986160"/>
              <a:gd name="connsiteX3" fmla="*/ 1162974 w 1404583"/>
              <a:gd name="connsiteY3" fmla="*/ 251471 h 986160"/>
              <a:gd name="connsiteX4" fmla="*/ 1404583 w 1404583"/>
              <a:gd name="connsiteY4" fmla="*/ 493080 h 986160"/>
              <a:gd name="connsiteX5" fmla="*/ 1172835 w 1404583"/>
              <a:gd name="connsiteY5" fmla="*/ 724828 h 986160"/>
              <a:gd name="connsiteX6" fmla="*/ 911503 w 1404583"/>
              <a:gd name="connsiteY6" fmla="*/ 986160 h 986160"/>
              <a:gd name="connsiteX7" fmla="*/ 446636 w 1404583"/>
              <a:gd name="connsiteY7" fmla="*/ 986160 h 986160"/>
              <a:gd name="connsiteX8" fmla="*/ 0 w 1404583"/>
              <a:gd name="connsiteY8" fmla="*/ 986160 h 986160"/>
              <a:gd name="connsiteX9" fmla="*/ 236678 w 1404583"/>
              <a:gd name="connsiteY9" fmla="*/ 749482 h 986160"/>
              <a:gd name="connsiteX10" fmla="*/ 493080 w 1404583"/>
              <a:gd name="connsiteY10" fmla="*/ 493080 h 986160"/>
              <a:gd name="connsiteX11" fmla="*/ 246540 w 1404583"/>
              <a:gd name="connsiteY11" fmla="*/ 246540 h 986160"/>
              <a:gd name="connsiteX12" fmla="*/ 0 w 140458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583" h="986160" fill="none" extrusionOk="0">
                <a:moveTo>
                  <a:pt x="0" y="0"/>
                </a:moveTo>
                <a:cubicBezTo>
                  <a:pt x="166870" y="-7843"/>
                  <a:pt x="310288" y="45287"/>
                  <a:pt x="455752" y="0"/>
                </a:cubicBezTo>
                <a:cubicBezTo>
                  <a:pt x="601216" y="-45287"/>
                  <a:pt x="758073" y="8481"/>
                  <a:pt x="911503" y="0"/>
                </a:cubicBezTo>
                <a:cubicBezTo>
                  <a:pt x="1028963" y="60471"/>
                  <a:pt x="1068046" y="201290"/>
                  <a:pt x="1162974" y="251471"/>
                </a:cubicBezTo>
                <a:cubicBezTo>
                  <a:pt x="1257902" y="301652"/>
                  <a:pt x="1320692" y="437161"/>
                  <a:pt x="1404583" y="493080"/>
                </a:cubicBezTo>
                <a:cubicBezTo>
                  <a:pt x="1340443" y="578956"/>
                  <a:pt x="1232264" y="611169"/>
                  <a:pt x="1172835" y="724828"/>
                </a:cubicBezTo>
                <a:cubicBezTo>
                  <a:pt x="1113406" y="838487"/>
                  <a:pt x="989658" y="858833"/>
                  <a:pt x="911503" y="986160"/>
                </a:cubicBezTo>
                <a:cubicBezTo>
                  <a:pt x="772195" y="992060"/>
                  <a:pt x="645467" y="944807"/>
                  <a:pt x="446636" y="986160"/>
                </a:cubicBezTo>
                <a:cubicBezTo>
                  <a:pt x="247805" y="1027513"/>
                  <a:pt x="203357" y="944557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04583" h="986160" stroke="0" extrusionOk="0">
                <a:moveTo>
                  <a:pt x="0" y="0"/>
                </a:moveTo>
                <a:cubicBezTo>
                  <a:pt x="118931" y="-42254"/>
                  <a:pt x="288331" y="19405"/>
                  <a:pt x="446636" y="0"/>
                </a:cubicBezTo>
                <a:cubicBezTo>
                  <a:pt x="604941" y="-19405"/>
                  <a:pt x="759131" y="1720"/>
                  <a:pt x="911503" y="0"/>
                </a:cubicBezTo>
                <a:cubicBezTo>
                  <a:pt x="999904" y="60662"/>
                  <a:pt x="1047247" y="171753"/>
                  <a:pt x="1167905" y="256402"/>
                </a:cubicBezTo>
                <a:cubicBezTo>
                  <a:pt x="1288563" y="341051"/>
                  <a:pt x="1330446" y="446682"/>
                  <a:pt x="1404583" y="493080"/>
                </a:cubicBezTo>
                <a:cubicBezTo>
                  <a:pt x="1332884" y="575875"/>
                  <a:pt x="1201071" y="674675"/>
                  <a:pt x="1158043" y="739620"/>
                </a:cubicBezTo>
                <a:cubicBezTo>
                  <a:pt x="1115015" y="804565"/>
                  <a:pt x="999046" y="861030"/>
                  <a:pt x="911503" y="986160"/>
                </a:cubicBezTo>
                <a:cubicBezTo>
                  <a:pt x="736931" y="1016699"/>
                  <a:pt x="645761" y="979789"/>
                  <a:pt x="446636" y="986160"/>
                </a:cubicBezTo>
                <a:cubicBezTo>
                  <a:pt x="247511" y="992531"/>
                  <a:pt x="186042" y="940223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6" name="Seta: Divisa 25">
            <a:extLst>
              <a:ext uri="{FF2B5EF4-FFF2-40B4-BE49-F238E27FC236}">
                <a16:creationId xmlns:a16="http://schemas.microsoft.com/office/drawing/2014/main" id="{5A0561CC-E02A-4247-B587-1FDF83430696}"/>
              </a:ext>
            </a:extLst>
          </p:cNvPr>
          <p:cNvSpPr/>
          <p:nvPr/>
        </p:nvSpPr>
        <p:spPr>
          <a:xfrm rot="5400000">
            <a:off x="10891298" y="3054154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7" name="Seta: Divisa 26">
            <a:extLst>
              <a:ext uri="{FF2B5EF4-FFF2-40B4-BE49-F238E27FC236}">
                <a16:creationId xmlns:a16="http://schemas.microsoft.com/office/drawing/2014/main" id="{8A332DC6-01E3-4F84-814B-F3D88E2620C2}"/>
              </a:ext>
            </a:extLst>
          </p:cNvPr>
          <p:cNvSpPr/>
          <p:nvPr/>
        </p:nvSpPr>
        <p:spPr>
          <a:xfrm rot="5400000">
            <a:off x="10891298" y="4370222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: Divisa 28">
            <a:extLst>
              <a:ext uri="{FF2B5EF4-FFF2-40B4-BE49-F238E27FC236}">
                <a16:creationId xmlns:a16="http://schemas.microsoft.com/office/drawing/2014/main" id="{0E942BF5-51D5-40DD-8ECC-7881D71377D3}"/>
              </a:ext>
            </a:extLst>
          </p:cNvPr>
          <p:cNvSpPr/>
          <p:nvPr/>
        </p:nvSpPr>
        <p:spPr>
          <a:xfrm rot="10800000">
            <a:off x="10116796" y="5747698"/>
            <a:ext cx="1289304" cy="986160"/>
          </a:xfrm>
          <a:custGeom>
            <a:avLst/>
            <a:gdLst>
              <a:gd name="connsiteX0" fmla="*/ 0 w 1289304"/>
              <a:gd name="connsiteY0" fmla="*/ 0 h 986160"/>
              <a:gd name="connsiteX1" fmla="*/ 398112 w 1289304"/>
              <a:gd name="connsiteY1" fmla="*/ 0 h 986160"/>
              <a:gd name="connsiteX2" fmla="*/ 796224 w 1289304"/>
              <a:gd name="connsiteY2" fmla="*/ 0 h 986160"/>
              <a:gd name="connsiteX3" fmla="*/ 1047695 w 1289304"/>
              <a:gd name="connsiteY3" fmla="*/ 251471 h 986160"/>
              <a:gd name="connsiteX4" fmla="*/ 1289304 w 1289304"/>
              <a:gd name="connsiteY4" fmla="*/ 493080 h 986160"/>
              <a:gd name="connsiteX5" fmla="*/ 1057556 w 1289304"/>
              <a:gd name="connsiteY5" fmla="*/ 724828 h 986160"/>
              <a:gd name="connsiteX6" fmla="*/ 796224 w 1289304"/>
              <a:gd name="connsiteY6" fmla="*/ 986160 h 986160"/>
              <a:gd name="connsiteX7" fmla="*/ 390150 w 1289304"/>
              <a:gd name="connsiteY7" fmla="*/ 986160 h 986160"/>
              <a:gd name="connsiteX8" fmla="*/ 0 w 1289304"/>
              <a:gd name="connsiteY8" fmla="*/ 986160 h 986160"/>
              <a:gd name="connsiteX9" fmla="*/ 236678 w 1289304"/>
              <a:gd name="connsiteY9" fmla="*/ 749482 h 986160"/>
              <a:gd name="connsiteX10" fmla="*/ 493080 w 1289304"/>
              <a:gd name="connsiteY10" fmla="*/ 493080 h 986160"/>
              <a:gd name="connsiteX11" fmla="*/ 246540 w 1289304"/>
              <a:gd name="connsiteY11" fmla="*/ 246540 h 986160"/>
              <a:gd name="connsiteX12" fmla="*/ 0 w 1289304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9304" h="986160" fill="none" extrusionOk="0">
                <a:moveTo>
                  <a:pt x="0" y="0"/>
                </a:moveTo>
                <a:cubicBezTo>
                  <a:pt x="175145" y="-9406"/>
                  <a:pt x="306270" y="2075"/>
                  <a:pt x="398112" y="0"/>
                </a:cubicBezTo>
                <a:cubicBezTo>
                  <a:pt x="489954" y="-2075"/>
                  <a:pt x="632619" y="8006"/>
                  <a:pt x="796224" y="0"/>
                </a:cubicBezTo>
                <a:cubicBezTo>
                  <a:pt x="913684" y="60471"/>
                  <a:pt x="952767" y="201290"/>
                  <a:pt x="1047695" y="251471"/>
                </a:cubicBezTo>
                <a:cubicBezTo>
                  <a:pt x="1142623" y="301652"/>
                  <a:pt x="1205413" y="437161"/>
                  <a:pt x="1289304" y="493080"/>
                </a:cubicBezTo>
                <a:cubicBezTo>
                  <a:pt x="1225164" y="578956"/>
                  <a:pt x="1116985" y="611169"/>
                  <a:pt x="1057556" y="724828"/>
                </a:cubicBezTo>
                <a:cubicBezTo>
                  <a:pt x="998127" y="838487"/>
                  <a:pt x="874379" y="858833"/>
                  <a:pt x="796224" y="986160"/>
                </a:cubicBezTo>
                <a:cubicBezTo>
                  <a:pt x="706662" y="1004288"/>
                  <a:pt x="567894" y="946933"/>
                  <a:pt x="390150" y="986160"/>
                </a:cubicBezTo>
                <a:cubicBezTo>
                  <a:pt x="212406" y="1025387"/>
                  <a:pt x="104139" y="950704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289304" h="986160" stroke="0" extrusionOk="0">
                <a:moveTo>
                  <a:pt x="0" y="0"/>
                </a:moveTo>
                <a:cubicBezTo>
                  <a:pt x="95900" y="-46499"/>
                  <a:pt x="218814" y="27549"/>
                  <a:pt x="390150" y="0"/>
                </a:cubicBezTo>
                <a:cubicBezTo>
                  <a:pt x="561486" y="-27549"/>
                  <a:pt x="651185" y="8274"/>
                  <a:pt x="796224" y="0"/>
                </a:cubicBezTo>
                <a:cubicBezTo>
                  <a:pt x="884625" y="60662"/>
                  <a:pt x="931968" y="171753"/>
                  <a:pt x="1052626" y="256402"/>
                </a:cubicBezTo>
                <a:cubicBezTo>
                  <a:pt x="1173284" y="341051"/>
                  <a:pt x="1215167" y="446682"/>
                  <a:pt x="1289304" y="493080"/>
                </a:cubicBezTo>
                <a:cubicBezTo>
                  <a:pt x="1217605" y="575875"/>
                  <a:pt x="1085792" y="674675"/>
                  <a:pt x="1042764" y="739620"/>
                </a:cubicBezTo>
                <a:cubicBezTo>
                  <a:pt x="999736" y="804565"/>
                  <a:pt x="883767" y="861030"/>
                  <a:pt x="796224" y="986160"/>
                </a:cubicBezTo>
                <a:cubicBezTo>
                  <a:pt x="635370" y="997614"/>
                  <a:pt x="528264" y="966128"/>
                  <a:pt x="390150" y="986160"/>
                </a:cubicBezTo>
                <a:cubicBezTo>
                  <a:pt x="252036" y="1006192"/>
                  <a:pt x="168559" y="977563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Seta: Divisa 29">
            <a:extLst>
              <a:ext uri="{FF2B5EF4-FFF2-40B4-BE49-F238E27FC236}">
                <a16:creationId xmlns:a16="http://schemas.microsoft.com/office/drawing/2014/main" id="{FB705804-6776-4C57-AA9B-BA8A29D0C0C4}"/>
              </a:ext>
            </a:extLst>
          </p:cNvPr>
          <p:cNvSpPr/>
          <p:nvPr/>
        </p:nvSpPr>
        <p:spPr>
          <a:xfrm rot="10800000">
            <a:off x="8880451" y="5758735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1" name="Seta: Divisa 30">
            <a:extLst>
              <a:ext uri="{FF2B5EF4-FFF2-40B4-BE49-F238E27FC236}">
                <a16:creationId xmlns:a16="http://schemas.microsoft.com/office/drawing/2014/main" id="{5037D462-F6C1-4B56-8E8A-24B7217B97F7}"/>
              </a:ext>
            </a:extLst>
          </p:cNvPr>
          <p:cNvSpPr/>
          <p:nvPr/>
        </p:nvSpPr>
        <p:spPr>
          <a:xfrm rot="10800000">
            <a:off x="7588115" y="5747696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2" name="Seta: Divisa 31">
            <a:extLst>
              <a:ext uri="{FF2B5EF4-FFF2-40B4-BE49-F238E27FC236}">
                <a16:creationId xmlns:a16="http://schemas.microsoft.com/office/drawing/2014/main" id="{AB8AEA22-CFD4-46CE-BCFF-E1BCD50ACF0F}"/>
              </a:ext>
            </a:extLst>
          </p:cNvPr>
          <p:cNvSpPr/>
          <p:nvPr/>
        </p:nvSpPr>
        <p:spPr>
          <a:xfrm rot="10800000">
            <a:off x="6289166" y="5729553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3" name="Seta: Divisa 32">
            <a:extLst>
              <a:ext uri="{FF2B5EF4-FFF2-40B4-BE49-F238E27FC236}">
                <a16:creationId xmlns:a16="http://schemas.microsoft.com/office/drawing/2014/main" id="{094F15DF-77F2-4BA7-A526-5A4E30909045}"/>
              </a:ext>
            </a:extLst>
          </p:cNvPr>
          <p:cNvSpPr/>
          <p:nvPr/>
        </p:nvSpPr>
        <p:spPr>
          <a:xfrm rot="10800000">
            <a:off x="4968615" y="5729554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4" name="Seta: Divisa 33">
            <a:extLst>
              <a:ext uri="{FF2B5EF4-FFF2-40B4-BE49-F238E27FC236}">
                <a16:creationId xmlns:a16="http://schemas.microsoft.com/office/drawing/2014/main" id="{021BDBBD-7562-4E88-BAD3-DD59A479987F}"/>
              </a:ext>
            </a:extLst>
          </p:cNvPr>
          <p:cNvSpPr/>
          <p:nvPr/>
        </p:nvSpPr>
        <p:spPr>
          <a:xfrm rot="10800000">
            <a:off x="3626515" y="5700778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5" name="Seta: Divisa 34">
            <a:extLst>
              <a:ext uri="{FF2B5EF4-FFF2-40B4-BE49-F238E27FC236}">
                <a16:creationId xmlns:a16="http://schemas.microsoft.com/office/drawing/2014/main" id="{2296E774-BDB0-4A4D-87B9-40F18DDA2FAB}"/>
              </a:ext>
            </a:extLst>
          </p:cNvPr>
          <p:cNvSpPr/>
          <p:nvPr/>
        </p:nvSpPr>
        <p:spPr>
          <a:xfrm rot="10800000">
            <a:off x="2327565" y="5715167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7" name="Seta: Divisa 36">
            <a:extLst>
              <a:ext uri="{FF2B5EF4-FFF2-40B4-BE49-F238E27FC236}">
                <a16:creationId xmlns:a16="http://schemas.microsoft.com/office/drawing/2014/main" id="{A5475E44-E115-4B65-A7D7-AD1F66A9AE4A}"/>
              </a:ext>
            </a:extLst>
          </p:cNvPr>
          <p:cNvSpPr/>
          <p:nvPr/>
        </p:nvSpPr>
        <p:spPr>
          <a:xfrm rot="16200000">
            <a:off x="-165878" y="4621457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8" name="Seta: Divisa 37">
            <a:extLst>
              <a:ext uri="{FF2B5EF4-FFF2-40B4-BE49-F238E27FC236}">
                <a16:creationId xmlns:a16="http://schemas.microsoft.com/office/drawing/2014/main" id="{834C87D6-D9C8-4805-A1E5-8E5EDC827C16}"/>
              </a:ext>
            </a:extLst>
          </p:cNvPr>
          <p:cNvSpPr/>
          <p:nvPr/>
        </p:nvSpPr>
        <p:spPr>
          <a:xfrm rot="16200000">
            <a:off x="-165230" y="3301024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6" name="Seta: Divisa 35">
            <a:extLst>
              <a:ext uri="{FF2B5EF4-FFF2-40B4-BE49-F238E27FC236}">
                <a16:creationId xmlns:a16="http://schemas.microsoft.com/office/drawing/2014/main" id="{0DD1BDC2-BF42-483A-BC29-116F702838D3}"/>
              </a:ext>
            </a:extLst>
          </p:cNvPr>
          <p:cNvSpPr/>
          <p:nvPr/>
        </p:nvSpPr>
        <p:spPr>
          <a:xfrm rot="10800000">
            <a:off x="1170079" y="5671107"/>
            <a:ext cx="1348441" cy="986160"/>
          </a:xfrm>
          <a:custGeom>
            <a:avLst/>
            <a:gdLst>
              <a:gd name="connsiteX0" fmla="*/ 0 w 1348441"/>
              <a:gd name="connsiteY0" fmla="*/ 0 h 986160"/>
              <a:gd name="connsiteX1" fmla="*/ 427681 w 1348441"/>
              <a:gd name="connsiteY1" fmla="*/ 0 h 986160"/>
              <a:gd name="connsiteX2" fmla="*/ 855361 w 1348441"/>
              <a:gd name="connsiteY2" fmla="*/ 0 h 986160"/>
              <a:gd name="connsiteX3" fmla="*/ 1106832 w 1348441"/>
              <a:gd name="connsiteY3" fmla="*/ 251471 h 986160"/>
              <a:gd name="connsiteX4" fmla="*/ 1348441 w 1348441"/>
              <a:gd name="connsiteY4" fmla="*/ 493080 h 986160"/>
              <a:gd name="connsiteX5" fmla="*/ 1116693 w 1348441"/>
              <a:gd name="connsiteY5" fmla="*/ 724828 h 986160"/>
              <a:gd name="connsiteX6" fmla="*/ 855361 w 1348441"/>
              <a:gd name="connsiteY6" fmla="*/ 986160 h 986160"/>
              <a:gd name="connsiteX7" fmla="*/ 419127 w 1348441"/>
              <a:gd name="connsiteY7" fmla="*/ 986160 h 986160"/>
              <a:gd name="connsiteX8" fmla="*/ 0 w 1348441"/>
              <a:gd name="connsiteY8" fmla="*/ 986160 h 986160"/>
              <a:gd name="connsiteX9" fmla="*/ 236678 w 1348441"/>
              <a:gd name="connsiteY9" fmla="*/ 749482 h 986160"/>
              <a:gd name="connsiteX10" fmla="*/ 493080 w 1348441"/>
              <a:gd name="connsiteY10" fmla="*/ 493080 h 986160"/>
              <a:gd name="connsiteX11" fmla="*/ 246540 w 1348441"/>
              <a:gd name="connsiteY11" fmla="*/ 246540 h 986160"/>
              <a:gd name="connsiteX12" fmla="*/ 0 w 1348441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8441" h="986160" fill="none" extrusionOk="0">
                <a:moveTo>
                  <a:pt x="0" y="0"/>
                </a:moveTo>
                <a:cubicBezTo>
                  <a:pt x="120189" y="-50254"/>
                  <a:pt x="315603" y="25691"/>
                  <a:pt x="427681" y="0"/>
                </a:cubicBezTo>
                <a:cubicBezTo>
                  <a:pt x="539759" y="-25691"/>
                  <a:pt x="660793" y="21312"/>
                  <a:pt x="855361" y="0"/>
                </a:cubicBezTo>
                <a:cubicBezTo>
                  <a:pt x="972821" y="60471"/>
                  <a:pt x="1011904" y="201290"/>
                  <a:pt x="1106832" y="251471"/>
                </a:cubicBezTo>
                <a:cubicBezTo>
                  <a:pt x="1201760" y="301652"/>
                  <a:pt x="1264550" y="437161"/>
                  <a:pt x="1348441" y="493080"/>
                </a:cubicBezTo>
                <a:cubicBezTo>
                  <a:pt x="1284301" y="578956"/>
                  <a:pt x="1176122" y="611169"/>
                  <a:pt x="1116693" y="724828"/>
                </a:cubicBezTo>
                <a:cubicBezTo>
                  <a:pt x="1057264" y="838487"/>
                  <a:pt x="933516" y="858833"/>
                  <a:pt x="855361" y="986160"/>
                </a:cubicBezTo>
                <a:cubicBezTo>
                  <a:pt x="674786" y="1017423"/>
                  <a:pt x="556387" y="982646"/>
                  <a:pt x="419127" y="986160"/>
                </a:cubicBezTo>
                <a:cubicBezTo>
                  <a:pt x="281867" y="989674"/>
                  <a:pt x="127089" y="945578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348441" h="986160" stroke="0" extrusionOk="0">
                <a:moveTo>
                  <a:pt x="0" y="0"/>
                </a:moveTo>
                <a:cubicBezTo>
                  <a:pt x="117363" y="-28854"/>
                  <a:pt x="253986" y="29957"/>
                  <a:pt x="419127" y="0"/>
                </a:cubicBezTo>
                <a:cubicBezTo>
                  <a:pt x="584268" y="-29957"/>
                  <a:pt x="758230" y="3252"/>
                  <a:pt x="855361" y="0"/>
                </a:cubicBezTo>
                <a:cubicBezTo>
                  <a:pt x="943762" y="60662"/>
                  <a:pt x="991105" y="171753"/>
                  <a:pt x="1111763" y="256402"/>
                </a:cubicBezTo>
                <a:cubicBezTo>
                  <a:pt x="1232421" y="341051"/>
                  <a:pt x="1274304" y="446682"/>
                  <a:pt x="1348441" y="493080"/>
                </a:cubicBezTo>
                <a:cubicBezTo>
                  <a:pt x="1276742" y="575875"/>
                  <a:pt x="1144929" y="674675"/>
                  <a:pt x="1101901" y="739620"/>
                </a:cubicBezTo>
                <a:cubicBezTo>
                  <a:pt x="1058873" y="804565"/>
                  <a:pt x="942904" y="861030"/>
                  <a:pt x="855361" y="986160"/>
                </a:cubicBezTo>
                <a:cubicBezTo>
                  <a:pt x="670101" y="994364"/>
                  <a:pt x="564247" y="959130"/>
                  <a:pt x="419127" y="986160"/>
                </a:cubicBezTo>
                <a:cubicBezTo>
                  <a:pt x="274007" y="1013190"/>
                  <a:pt x="174546" y="94963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2" name="Seta: Divisa 41">
            <a:extLst>
              <a:ext uri="{FF2B5EF4-FFF2-40B4-BE49-F238E27FC236}">
                <a16:creationId xmlns:a16="http://schemas.microsoft.com/office/drawing/2014/main" id="{A6A58311-879F-4241-96A0-70BB7303626E}"/>
              </a:ext>
            </a:extLst>
          </p:cNvPr>
          <p:cNvSpPr/>
          <p:nvPr/>
        </p:nvSpPr>
        <p:spPr>
          <a:xfrm>
            <a:off x="1961716" y="2095093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3" name="Seta: Divisa 42">
            <a:extLst>
              <a:ext uri="{FF2B5EF4-FFF2-40B4-BE49-F238E27FC236}">
                <a16:creationId xmlns:a16="http://schemas.microsoft.com/office/drawing/2014/main" id="{0C692E09-C493-4A65-BDF7-D6D3A3EA89E8}"/>
              </a:ext>
            </a:extLst>
          </p:cNvPr>
          <p:cNvSpPr/>
          <p:nvPr/>
        </p:nvSpPr>
        <p:spPr>
          <a:xfrm>
            <a:off x="3283067" y="2138647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4" name="Seta: Divisa 43">
            <a:extLst>
              <a:ext uri="{FF2B5EF4-FFF2-40B4-BE49-F238E27FC236}">
                <a16:creationId xmlns:a16="http://schemas.microsoft.com/office/drawing/2014/main" id="{A025782F-1711-4DA7-8A45-E20FD29DE2D4}"/>
              </a:ext>
            </a:extLst>
          </p:cNvPr>
          <p:cNvSpPr/>
          <p:nvPr/>
        </p:nvSpPr>
        <p:spPr>
          <a:xfrm>
            <a:off x="4757936" y="2138647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5" name="Seta: Divisa 44">
            <a:extLst>
              <a:ext uri="{FF2B5EF4-FFF2-40B4-BE49-F238E27FC236}">
                <a16:creationId xmlns:a16="http://schemas.microsoft.com/office/drawing/2014/main" id="{9A935FE8-8D40-4327-979E-C2F08B2359B8}"/>
              </a:ext>
            </a:extLst>
          </p:cNvPr>
          <p:cNvSpPr/>
          <p:nvPr/>
        </p:nvSpPr>
        <p:spPr>
          <a:xfrm>
            <a:off x="6252694" y="2167422"/>
            <a:ext cx="1359444" cy="986160"/>
          </a:xfrm>
          <a:custGeom>
            <a:avLst/>
            <a:gdLst>
              <a:gd name="connsiteX0" fmla="*/ 0 w 1359444"/>
              <a:gd name="connsiteY0" fmla="*/ 0 h 986160"/>
              <a:gd name="connsiteX1" fmla="*/ 433182 w 1359444"/>
              <a:gd name="connsiteY1" fmla="*/ 0 h 986160"/>
              <a:gd name="connsiteX2" fmla="*/ 866364 w 1359444"/>
              <a:gd name="connsiteY2" fmla="*/ 0 h 986160"/>
              <a:gd name="connsiteX3" fmla="*/ 1117835 w 1359444"/>
              <a:gd name="connsiteY3" fmla="*/ 251471 h 986160"/>
              <a:gd name="connsiteX4" fmla="*/ 1359444 w 1359444"/>
              <a:gd name="connsiteY4" fmla="*/ 493080 h 986160"/>
              <a:gd name="connsiteX5" fmla="*/ 1127696 w 1359444"/>
              <a:gd name="connsiteY5" fmla="*/ 724828 h 986160"/>
              <a:gd name="connsiteX6" fmla="*/ 866364 w 1359444"/>
              <a:gd name="connsiteY6" fmla="*/ 986160 h 986160"/>
              <a:gd name="connsiteX7" fmla="*/ 424518 w 1359444"/>
              <a:gd name="connsiteY7" fmla="*/ 986160 h 986160"/>
              <a:gd name="connsiteX8" fmla="*/ 0 w 1359444"/>
              <a:gd name="connsiteY8" fmla="*/ 986160 h 986160"/>
              <a:gd name="connsiteX9" fmla="*/ 236678 w 1359444"/>
              <a:gd name="connsiteY9" fmla="*/ 749482 h 986160"/>
              <a:gd name="connsiteX10" fmla="*/ 493080 w 1359444"/>
              <a:gd name="connsiteY10" fmla="*/ 493080 h 986160"/>
              <a:gd name="connsiteX11" fmla="*/ 246540 w 1359444"/>
              <a:gd name="connsiteY11" fmla="*/ 246540 h 986160"/>
              <a:gd name="connsiteX12" fmla="*/ 0 w 1359444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9444" h="986160" fill="none" extrusionOk="0">
                <a:moveTo>
                  <a:pt x="0" y="0"/>
                </a:moveTo>
                <a:cubicBezTo>
                  <a:pt x="101017" y="-45080"/>
                  <a:pt x="299294" y="25954"/>
                  <a:pt x="433182" y="0"/>
                </a:cubicBezTo>
                <a:cubicBezTo>
                  <a:pt x="567070" y="-25954"/>
                  <a:pt x="677279" y="1304"/>
                  <a:pt x="866364" y="0"/>
                </a:cubicBezTo>
                <a:cubicBezTo>
                  <a:pt x="983824" y="60471"/>
                  <a:pt x="1022907" y="201290"/>
                  <a:pt x="1117835" y="251471"/>
                </a:cubicBezTo>
                <a:cubicBezTo>
                  <a:pt x="1212763" y="301652"/>
                  <a:pt x="1275553" y="437161"/>
                  <a:pt x="1359444" y="493080"/>
                </a:cubicBezTo>
                <a:cubicBezTo>
                  <a:pt x="1295304" y="578956"/>
                  <a:pt x="1187125" y="611169"/>
                  <a:pt x="1127696" y="724828"/>
                </a:cubicBezTo>
                <a:cubicBezTo>
                  <a:pt x="1068267" y="838487"/>
                  <a:pt x="944519" y="858833"/>
                  <a:pt x="866364" y="986160"/>
                </a:cubicBezTo>
                <a:cubicBezTo>
                  <a:pt x="696270" y="1030045"/>
                  <a:pt x="532003" y="939015"/>
                  <a:pt x="424518" y="986160"/>
                </a:cubicBezTo>
                <a:cubicBezTo>
                  <a:pt x="317033" y="1033305"/>
                  <a:pt x="140145" y="978639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359444" h="986160" stroke="0" extrusionOk="0">
                <a:moveTo>
                  <a:pt x="0" y="0"/>
                </a:moveTo>
                <a:cubicBezTo>
                  <a:pt x="198410" y="-28610"/>
                  <a:pt x="323035" y="20690"/>
                  <a:pt x="424518" y="0"/>
                </a:cubicBezTo>
                <a:cubicBezTo>
                  <a:pt x="526001" y="-20690"/>
                  <a:pt x="692444" y="44548"/>
                  <a:pt x="866364" y="0"/>
                </a:cubicBezTo>
                <a:cubicBezTo>
                  <a:pt x="954765" y="60662"/>
                  <a:pt x="1002108" y="171753"/>
                  <a:pt x="1122766" y="256402"/>
                </a:cubicBezTo>
                <a:cubicBezTo>
                  <a:pt x="1243424" y="341051"/>
                  <a:pt x="1285307" y="446682"/>
                  <a:pt x="1359444" y="493080"/>
                </a:cubicBezTo>
                <a:cubicBezTo>
                  <a:pt x="1287745" y="575875"/>
                  <a:pt x="1155932" y="674675"/>
                  <a:pt x="1112904" y="739620"/>
                </a:cubicBezTo>
                <a:cubicBezTo>
                  <a:pt x="1069876" y="804565"/>
                  <a:pt x="953907" y="861030"/>
                  <a:pt x="866364" y="986160"/>
                </a:cubicBezTo>
                <a:cubicBezTo>
                  <a:pt x="733982" y="1015328"/>
                  <a:pt x="614544" y="966598"/>
                  <a:pt x="424518" y="986160"/>
                </a:cubicBezTo>
                <a:cubicBezTo>
                  <a:pt x="234492" y="1005722"/>
                  <a:pt x="113107" y="982422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6" name="Seta: Divisa 45">
            <a:extLst>
              <a:ext uri="{FF2B5EF4-FFF2-40B4-BE49-F238E27FC236}">
                <a16:creationId xmlns:a16="http://schemas.microsoft.com/office/drawing/2014/main" id="{1F942C42-9C3A-4C2D-9691-9BD56CDDF667}"/>
              </a:ext>
            </a:extLst>
          </p:cNvPr>
          <p:cNvSpPr/>
          <p:nvPr/>
        </p:nvSpPr>
        <p:spPr>
          <a:xfrm>
            <a:off x="7556706" y="2196197"/>
            <a:ext cx="1543172" cy="986160"/>
          </a:xfrm>
          <a:custGeom>
            <a:avLst/>
            <a:gdLst>
              <a:gd name="connsiteX0" fmla="*/ 0 w 1543172"/>
              <a:gd name="connsiteY0" fmla="*/ 0 h 986160"/>
              <a:gd name="connsiteX1" fmla="*/ 525046 w 1543172"/>
              <a:gd name="connsiteY1" fmla="*/ 0 h 986160"/>
              <a:gd name="connsiteX2" fmla="*/ 1050092 w 1543172"/>
              <a:gd name="connsiteY2" fmla="*/ 0 h 986160"/>
              <a:gd name="connsiteX3" fmla="*/ 1301563 w 1543172"/>
              <a:gd name="connsiteY3" fmla="*/ 251471 h 986160"/>
              <a:gd name="connsiteX4" fmla="*/ 1543172 w 1543172"/>
              <a:gd name="connsiteY4" fmla="*/ 493080 h 986160"/>
              <a:gd name="connsiteX5" fmla="*/ 1311424 w 1543172"/>
              <a:gd name="connsiteY5" fmla="*/ 724828 h 986160"/>
              <a:gd name="connsiteX6" fmla="*/ 1050092 w 1543172"/>
              <a:gd name="connsiteY6" fmla="*/ 986160 h 986160"/>
              <a:gd name="connsiteX7" fmla="*/ 514545 w 1543172"/>
              <a:gd name="connsiteY7" fmla="*/ 986160 h 986160"/>
              <a:gd name="connsiteX8" fmla="*/ 0 w 1543172"/>
              <a:gd name="connsiteY8" fmla="*/ 986160 h 986160"/>
              <a:gd name="connsiteX9" fmla="*/ 236678 w 1543172"/>
              <a:gd name="connsiteY9" fmla="*/ 749482 h 986160"/>
              <a:gd name="connsiteX10" fmla="*/ 493080 w 1543172"/>
              <a:gd name="connsiteY10" fmla="*/ 493080 h 986160"/>
              <a:gd name="connsiteX11" fmla="*/ 246540 w 1543172"/>
              <a:gd name="connsiteY11" fmla="*/ 246540 h 986160"/>
              <a:gd name="connsiteX12" fmla="*/ 0 w 1543172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43172" h="986160" fill="none" extrusionOk="0">
                <a:moveTo>
                  <a:pt x="0" y="0"/>
                </a:moveTo>
                <a:cubicBezTo>
                  <a:pt x="246307" y="-31906"/>
                  <a:pt x="365264" y="52797"/>
                  <a:pt x="525046" y="0"/>
                </a:cubicBezTo>
                <a:cubicBezTo>
                  <a:pt x="684828" y="-52797"/>
                  <a:pt x="818057" y="25591"/>
                  <a:pt x="1050092" y="0"/>
                </a:cubicBezTo>
                <a:cubicBezTo>
                  <a:pt x="1167552" y="60471"/>
                  <a:pt x="1206635" y="201290"/>
                  <a:pt x="1301563" y="251471"/>
                </a:cubicBezTo>
                <a:cubicBezTo>
                  <a:pt x="1396491" y="301652"/>
                  <a:pt x="1459281" y="437161"/>
                  <a:pt x="1543172" y="493080"/>
                </a:cubicBezTo>
                <a:cubicBezTo>
                  <a:pt x="1479032" y="578956"/>
                  <a:pt x="1370853" y="611169"/>
                  <a:pt x="1311424" y="724828"/>
                </a:cubicBezTo>
                <a:cubicBezTo>
                  <a:pt x="1251995" y="838487"/>
                  <a:pt x="1128247" y="858833"/>
                  <a:pt x="1050092" y="986160"/>
                </a:cubicBezTo>
                <a:cubicBezTo>
                  <a:pt x="929901" y="1040590"/>
                  <a:pt x="654507" y="977018"/>
                  <a:pt x="514545" y="986160"/>
                </a:cubicBezTo>
                <a:cubicBezTo>
                  <a:pt x="374583" y="995302"/>
                  <a:pt x="150916" y="982856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543172" h="986160" stroke="0" extrusionOk="0">
                <a:moveTo>
                  <a:pt x="0" y="0"/>
                </a:moveTo>
                <a:cubicBezTo>
                  <a:pt x="198564" y="-31618"/>
                  <a:pt x="317363" y="16009"/>
                  <a:pt x="514545" y="0"/>
                </a:cubicBezTo>
                <a:cubicBezTo>
                  <a:pt x="711728" y="-16009"/>
                  <a:pt x="836888" y="51273"/>
                  <a:pt x="1050092" y="0"/>
                </a:cubicBezTo>
                <a:cubicBezTo>
                  <a:pt x="1138493" y="60662"/>
                  <a:pt x="1185836" y="171753"/>
                  <a:pt x="1306494" y="256402"/>
                </a:cubicBezTo>
                <a:cubicBezTo>
                  <a:pt x="1427152" y="341051"/>
                  <a:pt x="1469035" y="446682"/>
                  <a:pt x="1543172" y="493080"/>
                </a:cubicBezTo>
                <a:cubicBezTo>
                  <a:pt x="1471473" y="575875"/>
                  <a:pt x="1339660" y="674675"/>
                  <a:pt x="1296632" y="739620"/>
                </a:cubicBezTo>
                <a:cubicBezTo>
                  <a:pt x="1253604" y="804565"/>
                  <a:pt x="1137635" y="861030"/>
                  <a:pt x="1050092" y="986160"/>
                </a:cubicBezTo>
                <a:cubicBezTo>
                  <a:pt x="791355" y="988910"/>
                  <a:pt x="701978" y="928908"/>
                  <a:pt x="514545" y="986160"/>
                </a:cubicBezTo>
                <a:cubicBezTo>
                  <a:pt x="327112" y="1043412"/>
                  <a:pt x="228939" y="931888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8" name="Seta: Divisa 47">
            <a:extLst>
              <a:ext uri="{FF2B5EF4-FFF2-40B4-BE49-F238E27FC236}">
                <a16:creationId xmlns:a16="http://schemas.microsoft.com/office/drawing/2014/main" id="{3A917F83-7600-40B5-B3AC-2C38E7CE735B}"/>
              </a:ext>
            </a:extLst>
          </p:cNvPr>
          <p:cNvSpPr/>
          <p:nvPr/>
        </p:nvSpPr>
        <p:spPr>
          <a:xfrm rot="5400000">
            <a:off x="9102171" y="3000666"/>
            <a:ext cx="1364940" cy="986160"/>
          </a:xfrm>
          <a:custGeom>
            <a:avLst/>
            <a:gdLst>
              <a:gd name="connsiteX0" fmla="*/ 0 w 1364940"/>
              <a:gd name="connsiteY0" fmla="*/ 0 h 986160"/>
              <a:gd name="connsiteX1" fmla="*/ 435930 w 1364940"/>
              <a:gd name="connsiteY1" fmla="*/ 0 h 986160"/>
              <a:gd name="connsiteX2" fmla="*/ 871860 w 1364940"/>
              <a:gd name="connsiteY2" fmla="*/ 0 h 986160"/>
              <a:gd name="connsiteX3" fmla="*/ 1123331 w 1364940"/>
              <a:gd name="connsiteY3" fmla="*/ 251471 h 986160"/>
              <a:gd name="connsiteX4" fmla="*/ 1364940 w 1364940"/>
              <a:gd name="connsiteY4" fmla="*/ 493080 h 986160"/>
              <a:gd name="connsiteX5" fmla="*/ 1133192 w 1364940"/>
              <a:gd name="connsiteY5" fmla="*/ 724828 h 986160"/>
              <a:gd name="connsiteX6" fmla="*/ 871860 w 1364940"/>
              <a:gd name="connsiteY6" fmla="*/ 986160 h 986160"/>
              <a:gd name="connsiteX7" fmla="*/ 427211 w 1364940"/>
              <a:gd name="connsiteY7" fmla="*/ 986160 h 986160"/>
              <a:gd name="connsiteX8" fmla="*/ 0 w 1364940"/>
              <a:gd name="connsiteY8" fmla="*/ 986160 h 986160"/>
              <a:gd name="connsiteX9" fmla="*/ 236678 w 1364940"/>
              <a:gd name="connsiteY9" fmla="*/ 749482 h 986160"/>
              <a:gd name="connsiteX10" fmla="*/ 493080 w 1364940"/>
              <a:gd name="connsiteY10" fmla="*/ 493080 h 986160"/>
              <a:gd name="connsiteX11" fmla="*/ 246540 w 1364940"/>
              <a:gd name="connsiteY11" fmla="*/ 246540 h 986160"/>
              <a:gd name="connsiteX12" fmla="*/ 0 w 1364940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4940" h="986160" fill="none" extrusionOk="0">
                <a:moveTo>
                  <a:pt x="0" y="0"/>
                </a:moveTo>
                <a:cubicBezTo>
                  <a:pt x="133065" y="-39882"/>
                  <a:pt x="242075" y="46055"/>
                  <a:pt x="435930" y="0"/>
                </a:cubicBezTo>
                <a:cubicBezTo>
                  <a:pt x="629785" y="-46055"/>
                  <a:pt x="767832" y="34142"/>
                  <a:pt x="871860" y="0"/>
                </a:cubicBezTo>
                <a:cubicBezTo>
                  <a:pt x="989320" y="60471"/>
                  <a:pt x="1028403" y="201290"/>
                  <a:pt x="1123331" y="251471"/>
                </a:cubicBezTo>
                <a:cubicBezTo>
                  <a:pt x="1218259" y="301652"/>
                  <a:pt x="1281049" y="437161"/>
                  <a:pt x="1364940" y="493080"/>
                </a:cubicBezTo>
                <a:cubicBezTo>
                  <a:pt x="1300800" y="578956"/>
                  <a:pt x="1192621" y="611169"/>
                  <a:pt x="1133192" y="724828"/>
                </a:cubicBezTo>
                <a:cubicBezTo>
                  <a:pt x="1073763" y="838487"/>
                  <a:pt x="950015" y="858833"/>
                  <a:pt x="871860" y="986160"/>
                </a:cubicBezTo>
                <a:cubicBezTo>
                  <a:pt x="684441" y="1018938"/>
                  <a:pt x="517684" y="985282"/>
                  <a:pt x="427211" y="986160"/>
                </a:cubicBezTo>
                <a:cubicBezTo>
                  <a:pt x="336738" y="987038"/>
                  <a:pt x="197448" y="952133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364940" h="986160" stroke="0" extrusionOk="0">
                <a:moveTo>
                  <a:pt x="0" y="0"/>
                </a:moveTo>
                <a:cubicBezTo>
                  <a:pt x="110787" y="-47441"/>
                  <a:pt x="329623" y="9443"/>
                  <a:pt x="427211" y="0"/>
                </a:cubicBezTo>
                <a:cubicBezTo>
                  <a:pt x="524799" y="-9443"/>
                  <a:pt x="661902" y="28301"/>
                  <a:pt x="871860" y="0"/>
                </a:cubicBezTo>
                <a:cubicBezTo>
                  <a:pt x="960261" y="60662"/>
                  <a:pt x="1007604" y="171753"/>
                  <a:pt x="1128262" y="256402"/>
                </a:cubicBezTo>
                <a:cubicBezTo>
                  <a:pt x="1248920" y="341051"/>
                  <a:pt x="1290803" y="446682"/>
                  <a:pt x="1364940" y="493080"/>
                </a:cubicBezTo>
                <a:cubicBezTo>
                  <a:pt x="1293241" y="575875"/>
                  <a:pt x="1161428" y="674675"/>
                  <a:pt x="1118400" y="739620"/>
                </a:cubicBezTo>
                <a:cubicBezTo>
                  <a:pt x="1075372" y="804565"/>
                  <a:pt x="959403" y="861030"/>
                  <a:pt x="871860" y="986160"/>
                </a:cubicBezTo>
                <a:cubicBezTo>
                  <a:pt x="738524" y="1012789"/>
                  <a:pt x="617631" y="964558"/>
                  <a:pt x="427211" y="986160"/>
                </a:cubicBezTo>
                <a:cubicBezTo>
                  <a:pt x="236791" y="1007762"/>
                  <a:pt x="132462" y="977448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9" name="Seta: Divisa 48">
            <a:extLst>
              <a:ext uri="{FF2B5EF4-FFF2-40B4-BE49-F238E27FC236}">
                <a16:creationId xmlns:a16="http://schemas.microsoft.com/office/drawing/2014/main" id="{9C022E7B-1397-414F-A776-E467D6684A30}"/>
              </a:ext>
            </a:extLst>
          </p:cNvPr>
          <p:cNvSpPr/>
          <p:nvPr/>
        </p:nvSpPr>
        <p:spPr>
          <a:xfrm rot="10800000">
            <a:off x="8204030" y="4199153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0" name="Seta: Divisa 49">
            <a:extLst>
              <a:ext uri="{FF2B5EF4-FFF2-40B4-BE49-F238E27FC236}">
                <a16:creationId xmlns:a16="http://schemas.microsoft.com/office/drawing/2014/main" id="{4F6F4851-B6AA-4218-9BAC-1163EEED3B4C}"/>
              </a:ext>
            </a:extLst>
          </p:cNvPr>
          <p:cNvSpPr/>
          <p:nvPr/>
        </p:nvSpPr>
        <p:spPr>
          <a:xfrm rot="10800000">
            <a:off x="6863041" y="4181008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1" name="Seta: Divisa 50">
            <a:extLst>
              <a:ext uri="{FF2B5EF4-FFF2-40B4-BE49-F238E27FC236}">
                <a16:creationId xmlns:a16="http://schemas.microsoft.com/office/drawing/2014/main" id="{0B6E34E9-DC04-4647-8021-C5F047F8C174}"/>
              </a:ext>
            </a:extLst>
          </p:cNvPr>
          <p:cNvSpPr/>
          <p:nvPr/>
        </p:nvSpPr>
        <p:spPr>
          <a:xfrm rot="10800000">
            <a:off x="5552977" y="4181009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2" name="Seta: Divisa 51">
            <a:extLst>
              <a:ext uri="{FF2B5EF4-FFF2-40B4-BE49-F238E27FC236}">
                <a16:creationId xmlns:a16="http://schemas.microsoft.com/office/drawing/2014/main" id="{BA5AF79F-9147-4212-8F5A-F0D7099381F5}"/>
              </a:ext>
            </a:extLst>
          </p:cNvPr>
          <p:cNvSpPr/>
          <p:nvPr/>
        </p:nvSpPr>
        <p:spPr>
          <a:xfrm rot="10800000">
            <a:off x="4227450" y="4152234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3" name="Seta: Divisa 52">
            <a:extLst>
              <a:ext uri="{FF2B5EF4-FFF2-40B4-BE49-F238E27FC236}">
                <a16:creationId xmlns:a16="http://schemas.microsoft.com/office/drawing/2014/main" id="{E08FEAA8-36E5-46AC-BDE5-A8E95F435C3B}"/>
              </a:ext>
            </a:extLst>
          </p:cNvPr>
          <p:cNvSpPr/>
          <p:nvPr/>
        </p:nvSpPr>
        <p:spPr>
          <a:xfrm rot="10800000">
            <a:off x="2886460" y="4166623"/>
            <a:ext cx="1447853" cy="986160"/>
          </a:xfrm>
          <a:custGeom>
            <a:avLst/>
            <a:gdLst>
              <a:gd name="connsiteX0" fmla="*/ 0 w 1447853"/>
              <a:gd name="connsiteY0" fmla="*/ 0 h 986160"/>
              <a:gd name="connsiteX1" fmla="*/ 477387 w 1447853"/>
              <a:gd name="connsiteY1" fmla="*/ 0 h 986160"/>
              <a:gd name="connsiteX2" fmla="*/ 954773 w 1447853"/>
              <a:gd name="connsiteY2" fmla="*/ 0 h 986160"/>
              <a:gd name="connsiteX3" fmla="*/ 1206244 w 1447853"/>
              <a:gd name="connsiteY3" fmla="*/ 251471 h 986160"/>
              <a:gd name="connsiteX4" fmla="*/ 1447853 w 1447853"/>
              <a:gd name="connsiteY4" fmla="*/ 493080 h 986160"/>
              <a:gd name="connsiteX5" fmla="*/ 1216105 w 1447853"/>
              <a:gd name="connsiteY5" fmla="*/ 724828 h 986160"/>
              <a:gd name="connsiteX6" fmla="*/ 954773 w 1447853"/>
              <a:gd name="connsiteY6" fmla="*/ 986160 h 986160"/>
              <a:gd name="connsiteX7" fmla="*/ 467839 w 1447853"/>
              <a:gd name="connsiteY7" fmla="*/ 986160 h 986160"/>
              <a:gd name="connsiteX8" fmla="*/ 0 w 1447853"/>
              <a:gd name="connsiteY8" fmla="*/ 986160 h 986160"/>
              <a:gd name="connsiteX9" fmla="*/ 236678 w 1447853"/>
              <a:gd name="connsiteY9" fmla="*/ 749482 h 986160"/>
              <a:gd name="connsiteX10" fmla="*/ 493080 w 1447853"/>
              <a:gd name="connsiteY10" fmla="*/ 493080 h 986160"/>
              <a:gd name="connsiteX11" fmla="*/ 246540 w 1447853"/>
              <a:gd name="connsiteY11" fmla="*/ 246540 h 986160"/>
              <a:gd name="connsiteX12" fmla="*/ 0 w 1447853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7853" h="986160" fill="none" extrusionOk="0">
                <a:moveTo>
                  <a:pt x="0" y="0"/>
                </a:moveTo>
                <a:cubicBezTo>
                  <a:pt x="148282" y="-51415"/>
                  <a:pt x="360746" y="44035"/>
                  <a:pt x="477387" y="0"/>
                </a:cubicBezTo>
                <a:cubicBezTo>
                  <a:pt x="594028" y="-44035"/>
                  <a:pt x="795558" y="54606"/>
                  <a:pt x="954773" y="0"/>
                </a:cubicBezTo>
                <a:cubicBezTo>
                  <a:pt x="1072233" y="60471"/>
                  <a:pt x="1111316" y="201290"/>
                  <a:pt x="1206244" y="251471"/>
                </a:cubicBezTo>
                <a:cubicBezTo>
                  <a:pt x="1301172" y="301652"/>
                  <a:pt x="1363962" y="437161"/>
                  <a:pt x="1447853" y="493080"/>
                </a:cubicBezTo>
                <a:cubicBezTo>
                  <a:pt x="1383713" y="578956"/>
                  <a:pt x="1275534" y="611169"/>
                  <a:pt x="1216105" y="724828"/>
                </a:cubicBezTo>
                <a:cubicBezTo>
                  <a:pt x="1156676" y="838487"/>
                  <a:pt x="1032928" y="858833"/>
                  <a:pt x="954773" y="986160"/>
                </a:cubicBezTo>
                <a:cubicBezTo>
                  <a:pt x="758618" y="1011333"/>
                  <a:pt x="584740" y="975293"/>
                  <a:pt x="467839" y="986160"/>
                </a:cubicBezTo>
                <a:cubicBezTo>
                  <a:pt x="350938" y="997027"/>
                  <a:pt x="149758" y="972700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447853" h="986160" stroke="0" extrusionOk="0">
                <a:moveTo>
                  <a:pt x="0" y="0"/>
                </a:moveTo>
                <a:cubicBezTo>
                  <a:pt x="107882" y="-51235"/>
                  <a:pt x="329833" y="49973"/>
                  <a:pt x="467839" y="0"/>
                </a:cubicBezTo>
                <a:cubicBezTo>
                  <a:pt x="605845" y="-49973"/>
                  <a:pt x="758004" y="25016"/>
                  <a:pt x="954773" y="0"/>
                </a:cubicBezTo>
                <a:cubicBezTo>
                  <a:pt x="1043174" y="60662"/>
                  <a:pt x="1090517" y="171753"/>
                  <a:pt x="1211175" y="256402"/>
                </a:cubicBezTo>
                <a:cubicBezTo>
                  <a:pt x="1331833" y="341051"/>
                  <a:pt x="1373716" y="446682"/>
                  <a:pt x="1447853" y="493080"/>
                </a:cubicBezTo>
                <a:cubicBezTo>
                  <a:pt x="1376154" y="575875"/>
                  <a:pt x="1244341" y="674675"/>
                  <a:pt x="1201313" y="739620"/>
                </a:cubicBezTo>
                <a:cubicBezTo>
                  <a:pt x="1158285" y="804565"/>
                  <a:pt x="1042316" y="861030"/>
                  <a:pt x="954773" y="986160"/>
                </a:cubicBezTo>
                <a:cubicBezTo>
                  <a:pt x="712939" y="1002585"/>
                  <a:pt x="661016" y="984928"/>
                  <a:pt x="467839" y="986160"/>
                </a:cubicBezTo>
                <a:cubicBezTo>
                  <a:pt x="274662" y="987392"/>
                  <a:pt x="107190" y="985525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D604C8F9-58CD-414C-BE13-F2285F18C0EA}"/>
              </a:ext>
            </a:extLst>
          </p:cNvPr>
          <p:cNvSpPr txBox="1"/>
          <p:nvPr/>
        </p:nvSpPr>
        <p:spPr>
          <a:xfrm rot="16200000">
            <a:off x="1396810" y="4467148"/>
            <a:ext cx="973159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F I M</a:t>
            </a:r>
          </a:p>
        </p:txBody>
      </p:sp>
      <p:pic>
        <p:nvPicPr>
          <p:cNvPr id="58" name="Gráfico 57" descr="Ajuda com preenchimento sólido">
            <a:extLst>
              <a:ext uri="{FF2B5EF4-FFF2-40B4-BE49-F238E27FC236}">
                <a16:creationId xmlns:a16="http://schemas.microsoft.com/office/drawing/2014/main" id="{79CB8805-F957-4BD3-A318-889D394F3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34837" y="984153"/>
            <a:ext cx="466998" cy="466998"/>
          </a:xfrm>
          <a:prstGeom prst="rect">
            <a:avLst/>
          </a:prstGeom>
        </p:spPr>
      </p:pic>
      <p:pic>
        <p:nvPicPr>
          <p:cNvPr id="62" name="Gráfico 61" descr="Ajuda com preenchimento sólido">
            <a:extLst>
              <a:ext uri="{FF2B5EF4-FFF2-40B4-BE49-F238E27FC236}">
                <a16:creationId xmlns:a16="http://schemas.microsoft.com/office/drawing/2014/main" id="{A0CFABE1-A072-41BF-80C1-89313E7B2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827417" y="935617"/>
            <a:ext cx="466998" cy="466998"/>
          </a:xfrm>
          <a:prstGeom prst="rect">
            <a:avLst/>
          </a:prstGeom>
        </p:spPr>
      </p:pic>
      <p:pic>
        <p:nvPicPr>
          <p:cNvPr id="63" name="Gráfico 62" descr="Ajuda com preenchimento sólido">
            <a:extLst>
              <a:ext uri="{FF2B5EF4-FFF2-40B4-BE49-F238E27FC236}">
                <a16:creationId xmlns:a16="http://schemas.microsoft.com/office/drawing/2014/main" id="{56B50E83-61B9-43D0-AA98-7046CB225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411912" y="1053122"/>
            <a:ext cx="466998" cy="466998"/>
          </a:xfrm>
          <a:prstGeom prst="rect">
            <a:avLst/>
          </a:prstGeom>
        </p:spPr>
      </p:pic>
      <p:pic>
        <p:nvPicPr>
          <p:cNvPr id="64" name="Gráfico 63" descr="Ajuda com preenchimento sólido">
            <a:extLst>
              <a:ext uri="{FF2B5EF4-FFF2-40B4-BE49-F238E27FC236}">
                <a16:creationId xmlns:a16="http://schemas.microsoft.com/office/drawing/2014/main" id="{FD7755BB-11B7-4E3B-83A8-FF6EAC68E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53966" y="1071267"/>
            <a:ext cx="466998" cy="466998"/>
          </a:xfrm>
          <a:prstGeom prst="rect">
            <a:avLst/>
          </a:prstGeom>
        </p:spPr>
      </p:pic>
      <p:pic>
        <p:nvPicPr>
          <p:cNvPr id="65" name="Gráfico 64" descr="Ajuda com preenchimento sólido">
            <a:extLst>
              <a:ext uri="{FF2B5EF4-FFF2-40B4-BE49-F238E27FC236}">
                <a16:creationId xmlns:a16="http://schemas.microsoft.com/office/drawing/2014/main" id="{0456E3E8-C1FE-4D4A-B061-C21C65746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358416" y="3428307"/>
            <a:ext cx="466998" cy="466998"/>
          </a:xfrm>
          <a:prstGeom prst="rect">
            <a:avLst/>
          </a:prstGeom>
        </p:spPr>
      </p:pic>
      <p:pic>
        <p:nvPicPr>
          <p:cNvPr id="66" name="Gráfico 65" descr="Ajuda com preenchimento sólido">
            <a:extLst>
              <a:ext uri="{FF2B5EF4-FFF2-40B4-BE49-F238E27FC236}">
                <a16:creationId xmlns:a16="http://schemas.microsoft.com/office/drawing/2014/main" id="{135FC199-5201-48C0-9454-DF7401058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431022" y="6007276"/>
            <a:ext cx="466998" cy="466998"/>
          </a:xfrm>
          <a:prstGeom prst="rect">
            <a:avLst/>
          </a:prstGeom>
        </p:spPr>
      </p:pic>
      <p:pic>
        <p:nvPicPr>
          <p:cNvPr id="67" name="Gráfico 66" descr="Ajuda com preenchimento sólido">
            <a:extLst>
              <a:ext uri="{FF2B5EF4-FFF2-40B4-BE49-F238E27FC236}">
                <a16:creationId xmlns:a16="http://schemas.microsoft.com/office/drawing/2014/main" id="{AF7732D4-6234-4ADF-A793-1B655A1DC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971189" y="6007276"/>
            <a:ext cx="466998" cy="466998"/>
          </a:xfrm>
          <a:prstGeom prst="rect">
            <a:avLst/>
          </a:prstGeom>
        </p:spPr>
      </p:pic>
      <p:pic>
        <p:nvPicPr>
          <p:cNvPr id="68" name="Gráfico 67" descr="Ajuda com preenchimento sólido">
            <a:extLst>
              <a:ext uri="{FF2B5EF4-FFF2-40B4-BE49-F238E27FC236}">
                <a16:creationId xmlns:a16="http://schemas.microsoft.com/office/drawing/2014/main" id="{673B110E-2079-4481-B6C7-B631B70CE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343986" y="5981261"/>
            <a:ext cx="466998" cy="466998"/>
          </a:xfrm>
          <a:prstGeom prst="rect">
            <a:avLst/>
          </a:prstGeom>
        </p:spPr>
      </p:pic>
      <p:pic>
        <p:nvPicPr>
          <p:cNvPr id="69" name="Gráfico 68" descr="Ajuda com preenchimento sólido">
            <a:extLst>
              <a:ext uri="{FF2B5EF4-FFF2-40B4-BE49-F238E27FC236}">
                <a16:creationId xmlns:a16="http://schemas.microsoft.com/office/drawing/2014/main" id="{F5AE992C-1B7B-4EA1-B4C6-E7EDBD467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1710" y="5981261"/>
            <a:ext cx="466998" cy="466998"/>
          </a:xfrm>
          <a:prstGeom prst="rect">
            <a:avLst/>
          </a:prstGeom>
        </p:spPr>
      </p:pic>
      <p:pic>
        <p:nvPicPr>
          <p:cNvPr id="70" name="Gráfico 69" descr="Ajuda com preenchimento sólido">
            <a:extLst>
              <a:ext uri="{FF2B5EF4-FFF2-40B4-BE49-F238E27FC236}">
                <a16:creationId xmlns:a16="http://schemas.microsoft.com/office/drawing/2014/main" id="{FD014EC7-7F0E-41A3-A57F-E86C853BD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5273" y="4746631"/>
            <a:ext cx="466998" cy="466998"/>
          </a:xfrm>
          <a:prstGeom prst="rect">
            <a:avLst/>
          </a:prstGeom>
        </p:spPr>
      </p:pic>
      <p:pic>
        <p:nvPicPr>
          <p:cNvPr id="72" name="Gráfico 71" descr="Ajuda com preenchimento sólido">
            <a:extLst>
              <a:ext uri="{FF2B5EF4-FFF2-40B4-BE49-F238E27FC236}">
                <a16:creationId xmlns:a16="http://schemas.microsoft.com/office/drawing/2014/main" id="{FA152046-CDB7-4B22-96D4-6D7D18C41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543461" y="2344276"/>
            <a:ext cx="466998" cy="466998"/>
          </a:xfrm>
          <a:prstGeom prst="rect">
            <a:avLst/>
          </a:prstGeom>
        </p:spPr>
      </p:pic>
      <p:pic>
        <p:nvPicPr>
          <p:cNvPr id="73" name="Gráfico 72" descr="Ajuda com preenchimento sólido">
            <a:extLst>
              <a:ext uri="{FF2B5EF4-FFF2-40B4-BE49-F238E27FC236}">
                <a16:creationId xmlns:a16="http://schemas.microsoft.com/office/drawing/2014/main" id="{C9A65846-1CAE-4440-ABBD-375D1342D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326033" y="2398228"/>
            <a:ext cx="466998" cy="466998"/>
          </a:xfrm>
          <a:prstGeom prst="rect">
            <a:avLst/>
          </a:prstGeom>
        </p:spPr>
      </p:pic>
      <p:pic>
        <p:nvPicPr>
          <p:cNvPr id="74" name="Gráfico 73" descr="Ajuda com preenchimento sólido">
            <a:extLst>
              <a:ext uri="{FF2B5EF4-FFF2-40B4-BE49-F238E27FC236}">
                <a16:creationId xmlns:a16="http://schemas.microsoft.com/office/drawing/2014/main" id="{57E528FD-CDED-42FE-8CF6-2091F968C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150415" y="2455778"/>
            <a:ext cx="466998" cy="466998"/>
          </a:xfrm>
          <a:prstGeom prst="rect">
            <a:avLst/>
          </a:prstGeom>
        </p:spPr>
      </p:pic>
      <p:pic>
        <p:nvPicPr>
          <p:cNvPr id="75" name="Gráfico 74" descr="Ajuda com preenchimento sólido">
            <a:extLst>
              <a:ext uri="{FF2B5EF4-FFF2-40B4-BE49-F238E27FC236}">
                <a16:creationId xmlns:a16="http://schemas.microsoft.com/office/drawing/2014/main" id="{1DBFB128-97C7-4310-8AF7-9208E1D45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551141" y="3379633"/>
            <a:ext cx="466998" cy="466998"/>
          </a:xfrm>
          <a:prstGeom prst="rect">
            <a:avLst/>
          </a:prstGeom>
        </p:spPr>
      </p:pic>
      <p:pic>
        <p:nvPicPr>
          <p:cNvPr id="76" name="Gráfico 75" descr="Ajuda com preenchimento sólido">
            <a:extLst>
              <a:ext uri="{FF2B5EF4-FFF2-40B4-BE49-F238E27FC236}">
                <a16:creationId xmlns:a16="http://schemas.microsoft.com/office/drawing/2014/main" id="{F58C7AE2-B676-4CEF-A4DD-40FFB69BD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49932" y="4424816"/>
            <a:ext cx="466998" cy="466998"/>
          </a:xfrm>
          <a:prstGeom prst="rect">
            <a:avLst/>
          </a:prstGeom>
        </p:spPr>
      </p:pic>
      <p:pic>
        <p:nvPicPr>
          <p:cNvPr id="77" name="Gráfico 76" descr="Ajuda com preenchimento sólido">
            <a:extLst>
              <a:ext uri="{FF2B5EF4-FFF2-40B4-BE49-F238E27FC236}">
                <a16:creationId xmlns:a16="http://schemas.microsoft.com/office/drawing/2014/main" id="{F36917DE-D759-46D9-93B5-758223C4A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34837" y="4435825"/>
            <a:ext cx="466998" cy="466998"/>
          </a:xfrm>
          <a:prstGeom prst="rect">
            <a:avLst/>
          </a:prstGeom>
        </p:spPr>
      </p:pic>
      <p:pic>
        <p:nvPicPr>
          <p:cNvPr id="79" name="Gráfico 78" descr="Na mosca com preenchimento sólido">
            <a:extLst>
              <a:ext uri="{FF2B5EF4-FFF2-40B4-BE49-F238E27FC236}">
                <a16:creationId xmlns:a16="http://schemas.microsoft.com/office/drawing/2014/main" id="{A7E5F307-64AA-475B-9204-A7565FD05E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29889" y="3536194"/>
            <a:ext cx="548420" cy="548420"/>
          </a:xfrm>
          <a:prstGeom prst="rect">
            <a:avLst/>
          </a:prstGeom>
        </p:spPr>
      </p:pic>
      <p:pic>
        <p:nvPicPr>
          <p:cNvPr id="87" name="Gráfico 86" descr="Balão de chat com preenchimento sólido">
            <a:extLst>
              <a:ext uri="{FF2B5EF4-FFF2-40B4-BE49-F238E27FC236}">
                <a16:creationId xmlns:a16="http://schemas.microsoft.com/office/drawing/2014/main" id="{017246D6-DC49-44B5-BC0A-EE13A4F385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968922" y="978206"/>
            <a:ext cx="640485" cy="640485"/>
          </a:xfrm>
          <a:prstGeom prst="rect">
            <a:avLst/>
          </a:prstGeom>
        </p:spPr>
      </p:pic>
      <p:pic>
        <p:nvPicPr>
          <p:cNvPr id="90" name="Gráfico 89" descr="Balão de chat com preenchimento sólido">
            <a:extLst>
              <a:ext uri="{FF2B5EF4-FFF2-40B4-BE49-F238E27FC236}">
                <a16:creationId xmlns:a16="http://schemas.microsoft.com/office/drawing/2014/main" id="{558D7673-0E01-4DC0-990A-139C6E76E6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311565" y="1931233"/>
            <a:ext cx="640485" cy="640485"/>
          </a:xfrm>
          <a:prstGeom prst="rect">
            <a:avLst/>
          </a:prstGeom>
        </p:spPr>
      </p:pic>
      <p:pic>
        <p:nvPicPr>
          <p:cNvPr id="91" name="Gráfico 90" descr="Balão de chat com preenchimento sólido">
            <a:extLst>
              <a:ext uri="{FF2B5EF4-FFF2-40B4-BE49-F238E27FC236}">
                <a16:creationId xmlns:a16="http://schemas.microsoft.com/office/drawing/2014/main" id="{284FDF80-22E6-48E5-BBCE-22BDA89CE8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0474" y="5915256"/>
            <a:ext cx="640485" cy="640485"/>
          </a:xfrm>
          <a:prstGeom prst="rect">
            <a:avLst/>
          </a:prstGeom>
        </p:spPr>
      </p:pic>
      <p:pic>
        <p:nvPicPr>
          <p:cNvPr id="92" name="Gráfico 91" descr="Balão de chat com preenchimento sólido">
            <a:extLst>
              <a:ext uri="{FF2B5EF4-FFF2-40B4-BE49-F238E27FC236}">
                <a16:creationId xmlns:a16="http://schemas.microsoft.com/office/drawing/2014/main" id="{8BACF9EA-A003-4655-879E-14F6745056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418169" y="5888004"/>
            <a:ext cx="640485" cy="640485"/>
          </a:xfrm>
          <a:prstGeom prst="rect">
            <a:avLst/>
          </a:prstGeom>
        </p:spPr>
      </p:pic>
      <p:pic>
        <p:nvPicPr>
          <p:cNvPr id="93" name="Gráfico 92" descr="Balão de chat com preenchimento sólido">
            <a:extLst>
              <a:ext uri="{FF2B5EF4-FFF2-40B4-BE49-F238E27FC236}">
                <a16:creationId xmlns:a16="http://schemas.microsoft.com/office/drawing/2014/main" id="{19925B9F-15A0-4CAB-AD51-4F1546CD22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20151" y="3444660"/>
            <a:ext cx="640485" cy="640485"/>
          </a:xfrm>
          <a:prstGeom prst="rect">
            <a:avLst/>
          </a:prstGeom>
        </p:spPr>
      </p:pic>
      <p:pic>
        <p:nvPicPr>
          <p:cNvPr id="94" name="Gráfico 93" descr="Balão de chat com preenchimento sólido">
            <a:extLst>
              <a:ext uri="{FF2B5EF4-FFF2-40B4-BE49-F238E27FC236}">
                <a16:creationId xmlns:a16="http://schemas.microsoft.com/office/drawing/2014/main" id="{E6129E31-BC3D-4B6C-88DD-1417ED3E83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772057" y="2342230"/>
            <a:ext cx="640485" cy="640485"/>
          </a:xfrm>
          <a:prstGeom prst="rect">
            <a:avLst/>
          </a:prstGeom>
        </p:spPr>
      </p:pic>
      <p:pic>
        <p:nvPicPr>
          <p:cNvPr id="96" name="Gráfico 95" descr="Balão de chat com preenchimento sólido">
            <a:extLst>
              <a:ext uri="{FF2B5EF4-FFF2-40B4-BE49-F238E27FC236}">
                <a16:creationId xmlns:a16="http://schemas.microsoft.com/office/drawing/2014/main" id="{8FF1F971-7916-4132-A4A1-27BD0F08D2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77495" y="4364844"/>
            <a:ext cx="640485" cy="640485"/>
          </a:xfrm>
          <a:prstGeom prst="rect">
            <a:avLst/>
          </a:prstGeom>
        </p:spPr>
      </p:pic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D5FBBA9A-BF2B-43BC-BD81-F97EEA8667E3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112" name="Gráfico 111" descr="Escada rolante para baixo estrutura de tópicos">
            <a:extLst>
              <a:ext uri="{FF2B5EF4-FFF2-40B4-BE49-F238E27FC236}">
                <a16:creationId xmlns:a16="http://schemas.microsoft.com/office/drawing/2014/main" id="{14C17836-D1E5-43E3-B831-A7AE6BE6EC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68028" y="3224740"/>
            <a:ext cx="1058436" cy="1076288"/>
          </a:xfrm>
          <a:prstGeom prst="rect">
            <a:avLst/>
          </a:prstGeom>
        </p:spPr>
      </p:pic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9884AB6E-BEBD-4129-841B-9B58F1E76C80}"/>
              </a:ext>
            </a:extLst>
          </p:cNvPr>
          <p:cNvSpPr txBox="1"/>
          <p:nvPr/>
        </p:nvSpPr>
        <p:spPr>
          <a:xfrm>
            <a:off x="9677421" y="288786"/>
            <a:ext cx="1026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Acertou?</a:t>
            </a:r>
          </a:p>
          <a:p>
            <a:pPr algn="ctr"/>
            <a:r>
              <a:rPr lang="pt-BR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te Little Sheep" pitchFamily="2" charset="0"/>
                <a:cs typeface="Times New Roman" panose="02020603050405020304" pitchFamily="18" charset="0"/>
              </a:rPr>
              <a:t>Carta Poder</a:t>
            </a:r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id="{1B439D66-3E2E-4F29-BF52-8E868398172F}"/>
              </a:ext>
            </a:extLst>
          </p:cNvPr>
          <p:cNvSpPr txBox="1"/>
          <p:nvPr/>
        </p:nvSpPr>
        <p:spPr>
          <a:xfrm>
            <a:off x="4834018" y="3151611"/>
            <a:ext cx="1026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Acertou?</a:t>
            </a:r>
          </a:p>
          <a:p>
            <a:pPr algn="ctr"/>
            <a:r>
              <a:rPr lang="pt-BR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te Little Sheep" pitchFamily="2" charset="0"/>
                <a:cs typeface="Times New Roman" panose="02020603050405020304" pitchFamily="18" charset="0"/>
              </a:rPr>
              <a:t>Carta Poder</a:t>
            </a:r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id="{565C4226-AC70-4243-B5E0-EA49EC6DF133}"/>
              </a:ext>
            </a:extLst>
          </p:cNvPr>
          <p:cNvSpPr txBox="1"/>
          <p:nvPr/>
        </p:nvSpPr>
        <p:spPr>
          <a:xfrm rot="16200000">
            <a:off x="10346666" y="2992053"/>
            <a:ext cx="1026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Acertou?</a:t>
            </a:r>
          </a:p>
          <a:p>
            <a:pPr algn="ctr"/>
            <a:r>
              <a:rPr lang="pt-BR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te Little Sheep" pitchFamily="2" charset="0"/>
                <a:cs typeface="Times New Roman" panose="02020603050405020304" pitchFamily="18" charset="0"/>
              </a:rPr>
              <a:t>Carta Poder</a:t>
            </a:r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id="{01F8F062-5F3D-441D-9D85-649C0756F403}"/>
              </a:ext>
            </a:extLst>
          </p:cNvPr>
          <p:cNvSpPr txBox="1"/>
          <p:nvPr/>
        </p:nvSpPr>
        <p:spPr>
          <a:xfrm>
            <a:off x="6800368" y="5213437"/>
            <a:ext cx="1026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Acertou?</a:t>
            </a:r>
          </a:p>
          <a:p>
            <a:pPr algn="ctr"/>
            <a:r>
              <a:rPr lang="pt-BR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te Little Sheep" pitchFamily="2" charset="0"/>
                <a:cs typeface="Times New Roman" panose="02020603050405020304" pitchFamily="18" charset="0"/>
              </a:rPr>
              <a:t>Carta Poder</a:t>
            </a:r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274537AA-0590-4C5E-8DD3-FD2D7A820666}"/>
              </a:ext>
            </a:extLst>
          </p:cNvPr>
          <p:cNvSpPr txBox="1"/>
          <p:nvPr/>
        </p:nvSpPr>
        <p:spPr>
          <a:xfrm>
            <a:off x="1636781" y="5172365"/>
            <a:ext cx="1026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Acertou?</a:t>
            </a:r>
          </a:p>
          <a:p>
            <a:pPr algn="ctr"/>
            <a:r>
              <a:rPr lang="pt-BR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te Little Sheep" pitchFamily="2" charset="0"/>
                <a:cs typeface="Times New Roman" panose="02020603050405020304" pitchFamily="18" charset="0"/>
              </a:rPr>
              <a:t>Carta Poder</a:t>
            </a:r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FC31465-BD22-4017-AA8D-C625FBCED96F}"/>
              </a:ext>
            </a:extLst>
          </p:cNvPr>
          <p:cNvGrpSpPr/>
          <p:nvPr/>
        </p:nvGrpSpPr>
        <p:grpSpPr>
          <a:xfrm>
            <a:off x="11251717" y="809433"/>
            <a:ext cx="741579" cy="741579"/>
            <a:chOff x="11075003" y="646542"/>
            <a:chExt cx="741579" cy="741579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8818BE8B-A33B-4413-98D8-A7CDAB6281D6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6" name="Gráfico 105" descr="Selo novo com preenchimento sólido">
              <a:extLst>
                <a:ext uri="{FF2B5EF4-FFF2-40B4-BE49-F238E27FC236}">
                  <a16:creationId xmlns:a16="http://schemas.microsoft.com/office/drawing/2014/main" id="{D8545871-E9FF-4A05-8BB3-55F7C2353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F6B36B6E-09FA-4EB0-9EC1-497A0955FED5}"/>
              </a:ext>
            </a:extLst>
          </p:cNvPr>
          <p:cNvGrpSpPr/>
          <p:nvPr/>
        </p:nvGrpSpPr>
        <p:grpSpPr>
          <a:xfrm>
            <a:off x="11273039" y="5869985"/>
            <a:ext cx="741579" cy="741579"/>
            <a:chOff x="11075003" y="646542"/>
            <a:chExt cx="741579" cy="741579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3DD1CE23-BE26-434C-A385-DA541250BD32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97" name="Gráfico 96" descr="Selo novo com preenchimento sólido">
              <a:extLst>
                <a:ext uri="{FF2B5EF4-FFF2-40B4-BE49-F238E27FC236}">
                  <a16:creationId xmlns:a16="http://schemas.microsoft.com/office/drawing/2014/main" id="{845F1198-D205-43F6-AEE9-D75582C08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grpSp>
        <p:nvGrpSpPr>
          <p:cNvPr id="98" name="Agrupar 97">
            <a:extLst>
              <a:ext uri="{FF2B5EF4-FFF2-40B4-BE49-F238E27FC236}">
                <a16:creationId xmlns:a16="http://schemas.microsoft.com/office/drawing/2014/main" id="{E85D6831-5A74-4F40-986E-52452ABBDEDF}"/>
              </a:ext>
            </a:extLst>
          </p:cNvPr>
          <p:cNvGrpSpPr/>
          <p:nvPr/>
        </p:nvGrpSpPr>
        <p:grpSpPr>
          <a:xfrm>
            <a:off x="187012" y="5930713"/>
            <a:ext cx="741579" cy="741579"/>
            <a:chOff x="11075003" y="646542"/>
            <a:chExt cx="741579" cy="741579"/>
          </a:xfrm>
        </p:grpSpPr>
        <p:sp>
          <p:nvSpPr>
            <p:cNvPr id="99" name="Elipse 98">
              <a:extLst>
                <a:ext uri="{FF2B5EF4-FFF2-40B4-BE49-F238E27FC236}">
                  <a16:creationId xmlns:a16="http://schemas.microsoft.com/office/drawing/2014/main" id="{D472B5AB-BB08-4B8C-9003-4623283CB0A7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0" name="Gráfico 99" descr="Selo novo com preenchimento sólido">
              <a:extLst>
                <a:ext uri="{FF2B5EF4-FFF2-40B4-BE49-F238E27FC236}">
                  <a16:creationId xmlns:a16="http://schemas.microsoft.com/office/drawing/2014/main" id="{3E0A88A3-B509-432A-B610-01677E1C1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F1DB49AC-0A06-455C-BFC1-0E3F11300074}"/>
              </a:ext>
            </a:extLst>
          </p:cNvPr>
          <p:cNvSpPr txBox="1"/>
          <p:nvPr/>
        </p:nvSpPr>
        <p:spPr>
          <a:xfrm rot="2860132">
            <a:off x="8557492" y="3687071"/>
            <a:ext cx="73289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700" spc="300" dirty="0">
                <a:latin typeface="Arial" panose="020B0604020202020204" pitchFamily="34" charset="0"/>
                <a:cs typeface="Arial" panose="020B0604020202020204" pitchFamily="34" charset="0"/>
              </a:rPr>
              <a:t>Atalho </a:t>
            </a:r>
          </a:p>
        </p:txBody>
      </p: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6DD618F7-5160-4C03-9458-600F123EE485}"/>
              </a:ext>
            </a:extLst>
          </p:cNvPr>
          <p:cNvGrpSpPr/>
          <p:nvPr/>
        </p:nvGrpSpPr>
        <p:grpSpPr>
          <a:xfrm>
            <a:off x="9519450" y="4357765"/>
            <a:ext cx="741579" cy="741579"/>
            <a:chOff x="11075003" y="646542"/>
            <a:chExt cx="741579" cy="741579"/>
          </a:xfrm>
        </p:grpSpPr>
        <p:sp>
          <p:nvSpPr>
            <p:cNvPr id="104" name="Elipse 103">
              <a:extLst>
                <a:ext uri="{FF2B5EF4-FFF2-40B4-BE49-F238E27FC236}">
                  <a16:creationId xmlns:a16="http://schemas.microsoft.com/office/drawing/2014/main" id="{25895E4A-B3CE-4641-A8DF-F4FA952A243E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5" name="Gráfico 104" descr="Selo novo com preenchimento sólido">
              <a:extLst>
                <a:ext uri="{FF2B5EF4-FFF2-40B4-BE49-F238E27FC236}">
                  <a16:creationId xmlns:a16="http://schemas.microsoft.com/office/drawing/2014/main" id="{FE53329D-5DCF-49A3-8D5B-48D88D20C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pic>
        <p:nvPicPr>
          <p:cNvPr id="20" name="Gráfico 19" descr="Carta de baralho com preenchimento sólido">
            <a:extLst>
              <a:ext uri="{FF2B5EF4-FFF2-40B4-BE49-F238E27FC236}">
                <a16:creationId xmlns:a16="http://schemas.microsoft.com/office/drawing/2014/main" id="{D1050360-16C9-44A3-96AE-0408957AA3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0591673" y="354478"/>
            <a:ext cx="409563" cy="409563"/>
          </a:xfrm>
          <a:prstGeom prst="rect">
            <a:avLst/>
          </a:prstGeom>
        </p:spPr>
      </p:pic>
      <p:pic>
        <p:nvPicPr>
          <p:cNvPr id="107" name="Gráfico 106" descr="Carta de baralho com preenchimento sólido">
            <a:extLst>
              <a:ext uri="{FF2B5EF4-FFF2-40B4-BE49-F238E27FC236}">
                <a16:creationId xmlns:a16="http://schemas.microsoft.com/office/drawing/2014/main" id="{3550F982-44DB-4B42-8660-E7FD9142BC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748604" y="3209062"/>
            <a:ext cx="409563" cy="409563"/>
          </a:xfrm>
          <a:prstGeom prst="rect">
            <a:avLst/>
          </a:prstGeom>
        </p:spPr>
      </p:pic>
      <p:pic>
        <p:nvPicPr>
          <p:cNvPr id="108" name="Gráfico 107" descr="Carta de baralho com preenchimento sólido">
            <a:extLst>
              <a:ext uri="{FF2B5EF4-FFF2-40B4-BE49-F238E27FC236}">
                <a16:creationId xmlns:a16="http://schemas.microsoft.com/office/drawing/2014/main" id="{DC9B4E07-5AE4-42BC-8639-DEC9E9A0B3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528124" y="5229193"/>
            <a:ext cx="409563" cy="409563"/>
          </a:xfrm>
          <a:prstGeom prst="rect">
            <a:avLst/>
          </a:prstGeom>
        </p:spPr>
      </p:pic>
      <p:pic>
        <p:nvPicPr>
          <p:cNvPr id="114" name="Gráfico 113" descr="Carta de baralho com preenchimento sólido">
            <a:extLst>
              <a:ext uri="{FF2B5EF4-FFF2-40B4-BE49-F238E27FC236}">
                <a16:creationId xmlns:a16="http://schemas.microsoft.com/office/drawing/2014/main" id="{20925697-2CC0-40BC-BECC-A99C6FC417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 rot="16200000">
            <a:off x="10682577" y="2458204"/>
            <a:ext cx="409563" cy="409563"/>
          </a:xfrm>
          <a:prstGeom prst="rect">
            <a:avLst/>
          </a:prstGeom>
        </p:spPr>
      </p:pic>
      <p:pic>
        <p:nvPicPr>
          <p:cNvPr id="115" name="Gráfico 114" descr="Carta de baralho com preenchimento sólido">
            <a:extLst>
              <a:ext uri="{FF2B5EF4-FFF2-40B4-BE49-F238E27FC236}">
                <a16:creationId xmlns:a16="http://schemas.microsoft.com/office/drawing/2014/main" id="{63276B13-210E-45FF-929C-FF6B92BD8A5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703282" y="5273722"/>
            <a:ext cx="409563" cy="409563"/>
          </a:xfrm>
          <a:prstGeom prst="rect">
            <a:avLst/>
          </a:prstGeom>
        </p:spPr>
      </p:pic>
      <p:sp>
        <p:nvSpPr>
          <p:cNvPr id="54" name="Forma Livre: Forma 53">
            <a:extLst>
              <a:ext uri="{FF2B5EF4-FFF2-40B4-BE49-F238E27FC236}">
                <a16:creationId xmlns:a16="http://schemas.microsoft.com/office/drawing/2014/main" id="{86048FD0-CA13-41C5-906A-87EB8AA66022}"/>
              </a:ext>
            </a:extLst>
          </p:cNvPr>
          <p:cNvSpPr/>
          <p:nvPr/>
        </p:nvSpPr>
        <p:spPr>
          <a:xfrm>
            <a:off x="9605554" y="511452"/>
            <a:ext cx="182880" cy="298445"/>
          </a:xfrm>
          <a:custGeom>
            <a:avLst/>
            <a:gdLst>
              <a:gd name="connsiteX0" fmla="*/ 69669 w 182880"/>
              <a:gd name="connsiteY0" fmla="*/ 298445 h 298445"/>
              <a:gd name="connsiteX1" fmla="*/ 26126 w 182880"/>
              <a:gd name="connsiteY1" fmla="*/ 289737 h 298445"/>
              <a:gd name="connsiteX2" fmla="*/ 0 w 182880"/>
              <a:gd name="connsiteY2" fmla="*/ 228777 h 298445"/>
              <a:gd name="connsiteX3" fmla="*/ 8709 w 182880"/>
              <a:gd name="connsiteY3" fmla="*/ 150399 h 298445"/>
              <a:gd name="connsiteX4" fmla="*/ 17417 w 182880"/>
              <a:gd name="connsiteY4" fmla="*/ 124274 h 298445"/>
              <a:gd name="connsiteX5" fmla="*/ 78377 w 182880"/>
              <a:gd name="connsiteY5" fmla="*/ 106857 h 298445"/>
              <a:gd name="connsiteX6" fmla="*/ 113212 w 182880"/>
              <a:gd name="connsiteY6" fmla="*/ 159108 h 298445"/>
              <a:gd name="connsiteX7" fmla="*/ 87086 w 182880"/>
              <a:gd name="connsiteY7" fmla="*/ 176525 h 298445"/>
              <a:gd name="connsiteX8" fmla="*/ 43543 w 182880"/>
              <a:gd name="connsiteY8" fmla="*/ 159108 h 298445"/>
              <a:gd name="connsiteX9" fmla="*/ 17417 w 182880"/>
              <a:gd name="connsiteY9" fmla="*/ 80731 h 298445"/>
              <a:gd name="connsiteX10" fmla="*/ 34835 w 182880"/>
              <a:gd name="connsiteY10" fmla="*/ 19771 h 298445"/>
              <a:gd name="connsiteX11" fmla="*/ 69669 w 182880"/>
              <a:gd name="connsiteY11" fmla="*/ 11062 h 298445"/>
              <a:gd name="connsiteX12" fmla="*/ 182880 w 182880"/>
              <a:gd name="connsiteY12" fmla="*/ 2354 h 29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880" h="298445">
                <a:moveTo>
                  <a:pt x="69669" y="298445"/>
                </a:moveTo>
                <a:cubicBezTo>
                  <a:pt x="55155" y="295542"/>
                  <a:pt x="39731" y="295568"/>
                  <a:pt x="26126" y="289737"/>
                </a:cubicBezTo>
                <a:cubicBezTo>
                  <a:pt x="1729" y="279281"/>
                  <a:pt x="4035" y="248952"/>
                  <a:pt x="0" y="228777"/>
                </a:cubicBezTo>
                <a:cubicBezTo>
                  <a:pt x="2903" y="202651"/>
                  <a:pt x="4388" y="176328"/>
                  <a:pt x="8709" y="150399"/>
                </a:cubicBezTo>
                <a:cubicBezTo>
                  <a:pt x="10218" y="141345"/>
                  <a:pt x="10926" y="130765"/>
                  <a:pt x="17417" y="124274"/>
                </a:cubicBezTo>
                <a:cubicBezTo>
                  <a:pt x="21583" y="120108"/>
                  <a:pt x="78073" y="106933"/>
                  <a:pt x="78377" y="106857"/>
                </a:cubicBezTo>
                <a:cubicBezTo>
                  <a:pt x="95685" y="118395"/>
                  <a:pt x="123436" y="128435"/>
                  <a:pt x="113212" y="159108"/>
                </a:cubicBezTo>
                <a:cubicBezTo>
                  <a:pt x="109902" y="169037"/>
                  <a:pt x="95795" y="170719"/>
                  <a:pt x="87086" y="176525"/>
                </a:cubicBezTo>
                <a:cubicBezTo>
                  <a:pt x="72572" y="170719"/>
                  <a:pt x="55412" y="169281"/>
                  <a:pt x="43543" y="159108"/>
                </a:cubicBezTo>
                <a:cubicBezTo>
                  <a:pt x="26138" y="144189"/>
                  <a:pt x="21111" y="99201"/>
                  <a:pt x="17417" y="80731"/>
                </a:cubicBezTo>
                <a:cubicBezTo>
                  <a:pt x="23223" y="60411"/>
                  <a:pt x="22155" y="36678"/>
                  <a:pt x="34835" y="19771"/>
                </a:cubicBezTo>
                <a:cubicBezTo>
                  <a:pt x="42016" y="10196"/>
                  <a:pt x="58161" y="14350"/>
                  <a:pt x="69669" y="11062"/>
                </a:cubicBezTo>
                <a:cubicBezTo>
                  <a:pt x="132274" y="-6825"/>
                  <a:pt x="58345" y="2354"/>
                  <a:pt x="182880" y="2354"/>
                </a:cubicBezTo>
              </a:path>
            </a:pathLst>
          </a:custGeom>
          <a:noFill/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Forma Livre: Forma 115">
            <a:extLst>
              <a:ext uri="{FF2B5EF4-FFF2-40B4-BE49-F238E27FC236}">
                <a16:creationId xmlns:a16="http://schemas.microsoft.com/office/drawing/2014/main" id="{1F7837A1-3A18-4431-B09F-C1C3829D2263}"/>
              </a:ext>
            </a:extLst>
          </p:cNvPr>
          <p:cNvSpPr/>
          <p:nvPr/>
        </p:nvSpPr>
        <p:spPr>
          <a:xfrm rot="15892505">
            <a:off x="10873262" y="3616987"/>
            <a:ext cx="182880" cy="298445"/>
          </a:xfrm>
          <a:custGeom>
            <a:avLst/>
            <a:gdLst>
              <a:gd name="connsiteX0" fmla="*/ 69669 w 182880"/>
              <a:gd name="connsiteY0" fmla="*/ 298445 h 298445"/>
              <a:gd name="connsiteX1" fmla="*/ 26126 w 182880"/>
              <a:gd name="connsiteY1" fmla="*/ 289737 h 298445"/>
              <a:gd name="connsiteX2" fmla="*/ 0 w 182880"/>
              <a:gd name="connsiteY2" fmla="*/ 228777 h 298445"/>
              <a:gd name="connsiteX3" fmla="*/ 8709 w 182880"/>
              <a:gd name="connsiteY3" fmla="*/ 150399 h 298445"/>
              <a:gd name="connsiteX4" fmla="*/ 17417 w 182880"/>
              <a:gd name="connsiteY4" fmla="*/ 124274 h 298445"/>
              <a:gd name="connsiteX5" fmla="*/ 78377 w 182880"/>
              <a:gd name="connsiteY5" fmla="*/ 106857 h 298445"/>
              <a:gd name="connsiteX6" fmla="*/ 113212 w 182880"/>
              <a:gd name="connsiteY6" fmla="*/ 159108 h 298445"/>
              <a:gd name="connsiteX7" fmla="*/ 87086 w 182880"/>
              <a:gd name="connsiteY7" fmla="*/ 176525 h 298445"/>
              <a:gd name="connsiteX8" fmla="*/ 43543 w 182880"/>
              <a:gd name="connsiteY8" fmla="*/ 159108 h 298445"/>
              <a:gd name="connsiteX9" fmla="*/ 17417 w 182880"/>
              <a:gd name="connsiteY9" fmla="*/ 80731 h 298445"/>
              <a:gd name="connsiteX10" fmla="*/ 34835 w 182880"/>
              <a:gd name="connsiteY10" fmla="*/ 19771 h 298445"/>
              <a:gd name="connsiteX11" fmla="*/ 69669 w 182880"/>
              <a:gd name="connsiteY11" fmla="*/ 11062 h 298445"/>
              <a:gd name="connsiteX12" fmla="*/ 182880 w 182880"/>
              <a:gd name="connsiteY12" fmla="*/ 2354 h 29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880" h="298445">
                <a:moveTo>
                  <a:pt x="69669" y="298445"/>
                </a:moveTo>
                <a:cubicBezTo>
                  <a:pt x="55155" y="295542"/>
                  <a:pt x="39731" y="295568"/>
                  <a:pt x="26126" y="289737"/>
                </a:cubicBezTo>
                <a:cubicBezTo>
                  <a:pt x="1729" y="279281"/>
                  <a:pt x="4035" y="248952"/>
                  <a:pt x="0" y="228777"/>
                </a:cubicBezTo>
                <a:cubicBezTo>
                  <a:pt x="2903" y="202651"/>
                  <a:pt x="4388" y="176328"/>
                  <a:pt x="8709" y="150399"/>
                </a:cubicBezTo>
                <a:cubicBezTo>
                  <a:pt x="10218" y="141345"/>
                  <a:pt x="10926" y="130765"/>
                  <a:pt x="17417" y="124274"/>
                </a:cubicBezTo>
                <a:cubicBezTo>
                  <a:pt x="21583" y="120108"/>
                  <a:pt x="78073" y="106933"/>
                  <a:pt x="78377" y="106857"/>
                </a:cubicBezTo>
                <a:cubicBezTo>
                  <a:pt x="95685" y="118395"/>
                  <a:pt x="123436" y="128435"/>
                  <a:pt x="113212" y="159108"/>
                </a:cubicBezTo>
                <a:cubicBezTo>
                  <a:pt x="109902" y="169037"/>
                  <a:pt x="95795" y="170719"/>
                  <a:pt x="87086" y="176525"/>
                </a:cubicBezTo>
                <a:cubicBezTo>
                  <a:pt x="72572" y="170719"/>
                  <a:pt x="55412" y="169281"/>
                  <a:pt x="43543" y="159108"/>
                </a:cubicBezTo>
                <a:cubicBezTo>
                  <a:pt x="26138" y="144189"/>
                  <a:pt x="21111" y="99201"/>
                  <a:pt x="17417" y="80731"/>
                </a:cubicBezTo>
                <a:cubicBezTo>
                  <a:pt x="23223" y="60411"/>
                  <a:pt x="22155" y="36678"/>
                  <a:pt x="34835" y="19771"/>
                </a:cubicBezTo>
                <a:cubicBezTo>
                  <a:pt x="42016" y="10196"/>
                  <a:pt x="58161" y="14350"/>
                  <a:pt x="69669" y="11062"/>
                </a:cubicBezTo>
                <a:cubicBezTo>
                  <a:pt x="132274" y="-6825"/>
                  <a:pt x="58345" y="2354"/>
                  <a:pt x="182880" y="2354"/>
                </a:cubicBezTo>
              </a:path>
            </a:pathLst>
          </a:custGeom>
          <a:noFill/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7" name="Forma Livre: Forma 116">
            <a:extLst>
              <a:ext uri="{FF2B5EF4-FFF2-40B4-BE49-F238E27FC236}">
                <a16:creationId xmlns:a16="http://schemas.microsoft.com/office/drawing/2014/main" id="{672F4AE8-64BA-4FED-91BB-754C3814D9CD}"/>
              </a:ext>
            </a:extLst>
          </p:cNvPr>
          <p:cNvSpPr/>
          <p:nvPr/>
        </p:nvSpPr>
        <p:spPr>
          <a:xfrm rot="11081775" flipH="1">
            <a:off x="4719825" y="3117157"/>
            <a:ext cx="209695" cy="366267"/>
          </a:xfrm>
          <a:custGeom>
            <a:avLst/>
            <a:gdLst>
              <a:gd name="connsiteX0" fmla="*/ 69669 w 182880"/>
              <a:gd name="connsiteY0" fmla="*/ 298445 h 298445"/>
              <a:gd name="connsiteX1" fmla="*/ 26126 w 182880"/>
              <a:gd name="connsiteY1" fmla="*/ 289737 h 298445"/>
              <a:gd name="connsiteX2" fmla="*/ 0 w 182880"/>
              <a:gd name="connsiteY2" fmla="*/ 228777 h 298445"/>
              <a:gd name="connsiteX3" fmla="*/ 8709 w 182880"/>
              <a:gd name="connsiteY3" fmla="*/ 150399 h 298445"/>
              <a:gd name="connsiteX4" fmla="*/ 17417 w 182880"/>
              <a:gd name="connsiteY4" fmla="*/ 124274 h 298445"/>
              <a:gd name="connsiteX5" fmla="*/ 78377 w 182880"/>
              <a:gd name="connsiteY5" fmla="*/ 106857 h 298445"/>
              <a:gd name="connsiteX6" fmla="*/ 113212 w 182880"/>
              <a:gd name="connsiteY6" fmla="*/ 159108 h 298445"/>
              <a:gd name="connsiteX7" fmla="*/ 87086 w 182880"/>
              <a:gd name="connsiteY7" fmla="*/ 176525 h 298445"/>
              <a:gd name="connsiteX8" fmla="*/ 43543 w 182880"/>
              <a:gd name="connsiteY8" fmla="*/ 159108 h 298445"/>
              <a:gd name="connsiteX9" fmla="*/ 17417 w 182880"/>
              <a:gd name="connsiteY9" fmla="*/ 80731 h 298445"/>
              <a:gd name="connsiteX10" fmla="*/ 34835 w 182880"/>
              <a:gd name="connsiteY10" fmla="*/ 19771 h 298445"/>
              <a:gd name="connsiteX11" fmla="*/ 69669 w 182880"/>
              <a:gd name="connsiteY11" fmla="*/ 11062 h 298445"/>
              <a:gd name="connsiteX12" fmla="*/ 182880 w 182880"/>
              <a:gd name="connsiteY12" fmla="*/ 2354 h 29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880" h="298445">
                <a:moveTo>
                  <a:pt x="69669" y="298445"/>
                </a:moveTo>
                <a:cubicBezTo>
                  <a:pt x="55155" y="295542"/>
                  <a:pt x="39731" y="295568"/>
                  <a:pt x="26126" y="289737"/>
                </a:cubicBezTo>
                <a:cubicBezTo>
                  <a:pt x="1729" y="279281"/>
                  <a:pt x="4035" y="248952"/>
                  <a:pt x="0" y="228777"/>
                </a:cubicBezTo>
                <a:cubicBezTo>
                  <a:pt x="2903" y="202651"/>
                  <a:pt x="4388" y="176328"/>
                  <a:pt x="8709" y="150399"/>
                </a:cubicBezTo>
                <a:cubicBezTo>
                  <a:pt x="10218" y="141345"/>
                  <a:pt x="10926" y="130765"/>
                  <a:pt x="17417" y="124274"/>
                </a:cubicBezTo>
                <a:cubicBezTo>
                  <a:pt x="21583" y="120108"/>
                  <a:pt x="78073" y="106933"/>
                  <a:pt x="78377" y="106857"/>
                </a:cubicBezTo>
                <a:cubicBezTo>
                  <a:pt x="95685" y="118395"/>
                  <a:pt x="123436" y="128435"/>
                  <a:pt x="113212" y="159108"/>
                </a:cubicBezTo>
                <a:cubicBezTo>
                  <a:pt x="109902" y="169037"/>
                  <a:pt x="95795" y="170719"/>
                  <a:pt x="87086" y="176525"/>
                </a:cubicBezTo>
                <a:cubicBezTo>
                  <a:pt x="72572" y="170719"/>
                  <a:pt x="55412" y="169281"/>
                  <a:pt x="43543" y="159108"/>
                </a:cubicBezTo>
                <a:cubicBezTo>
                  <a:pt x="26138" y="144189"/>
                  <a:pt x="21111" y="99201"/>
                  <a:pt x="17417" y="80731"/>
                </a:cubicBezTo>
                <a:cubicBezTo>
                  <a:pt x="23223" y="60411"/>
                  <a:pt x="22155" y="36678"/>
                  <a:pt x="34835" y="19771"/>
                </a:cubicBezTo>
                <a:cubicBezTo>
                  <a:pt x="42016" y="10196"/>
                  <a:pt x="58161" y="14350"/>
                  <a:pt x="69669" y="11062"/>
                </a:cubicBezTo>
                <a:cubicBezTo>
                  <a:pt x="132274" y="-6825"/>
                  <a:pt x="58345" y="2354"/>
                  <a:pt x="182880" y="2354"/>
                </a:cubicBezTo>
              </a:path>
            </a:pathLst>
          </a:custGeom>
          <a:noFill/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Forma Livre: Forma 117">
            <a:extLst>
              <a:ext uri="{FF2B5EF4-FFF2-40B4-BE49-F238E27FC236}">
                <a16:creationId xmlns:a16="http://schemas.microsoft.com/office/drawing/2014/main" id="{958502B3-0001-4156-BE22-489FE6BC6581}"/>
              </a:ext>
            </a:extLst>
          </p:cNvPr>
          <p:cNvSpPr/>
          <p:nvPr/>
        </p:nvSpPr>
        <p:spPr>
          <a:xfrm>
            <a:off x="6727471" y="5425736"/>
            <a:ext cx="182880" cy="298445"/>
          </a:xfrm>
          <a:custGeom>
            <a:avLst/>
            <a:gdLst>
              <a:gd name="connsiteX0" fmla="*/ 69669 w 182880"/>
              <a:gd name="connsiteY0" fmla="*/ 298445 h 298445"/>
              <a:gd name="connsiteX1" fmla="*/ 26126 w 182880"/>
              <a:gd name="connsiteY1" fmla="*/ 289737 h 298445"/>
              <a:gd name="connsiteX2" fmla="*/ 0 w 182880"/>
              <a:gd name="connsiteY2" fmla="*/ 228777 h 298445"/>
              <a:gd name="connsiteX3" fmla="*/ 8709 w 182880"/>
              <a:gd name="connsiteY3" fmla="*/ 150399 h 298445"/>
              <a:gd name="connsiteX4" fmla="*/ 17417 w 182880"/>
              <a:gd name="connsiteY4" fmla="*/ 124274 h 298445"/>
              <a:gd name="connsiteX5" fmla="*/ 78377 w 182880"/>
              <a:gd name="connsiteY5" fmla="*/ 106857 h 298445"/>
              <a:gd name="connsiteX6" fmla="*/ 113212 w 182880"/>
              <a:gd name="connsiteY6" fmla="*/ 159108 h 298445"/>
              <a:gd name="connsiteX7" fmla="*/ 87086 w 182880"/>
              <a:gd name="connsiteY7" fmla="*/ 176525 h 298445"/>
              <a:gd name="connsiteX8" fmla="*/ 43543 w 182880"/>
              <a:gd name="connsiteY8" fmla="*/ 159108 h 298445"/>
              <a:gd name="connsiteX9" fmla="*/ 17417 w 182880"/>
              <a:gd name="connsiteY9" fmla="*/ 80731 h 298445"/>
              <a:gd name="connsiteX10" fmla="*/ 34835 w 182880"/>
              <a:gd name="connsiteY10" fmla="*/ 19771 h 298445"/>
              <a:gd name="connsiteX11" fmla="*/ 69669 w 182880"/>
              <a:gd name="connsiteY11" fmla="*/ 11062 h 298445"/>
              <a:gd name="connsiteX12" fmla="*/ 182880 w 182880"/>
              <a:gd name="connsiteY12" fmla="*/ 2354 h 29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880" h="298445">
                <a:moveTo>
                  <a:pt x="69669" y="298445"/>
                </a:moveTo>
                <a:cubicBezTo>
                  <a:pt x="55155" y="295542"/>
                  <a:pt x="39731" y="295568"/>
                  <a:pt x="26126" y="289737"/>
                </a:cubicBezTo>
                <a:cubicBezTo>
                  <a:pt x="1729" y="279281"/>
                  <a:pt x="4035" y="248952"/>
                  <a:pt x="0" y="228777"/>
                </a:cubicBezTo>
                <a:cubicBezTo>
                  <a:pt x="2903" y="202651"/>
                  <a:pt x="4388" y="176328"/>
                  <a:pt x="8709" y="150399"/>
                </a:cubicBezTo>
                <a:cubicBezTo>
                  <a:pt x="10218" y="141345"/>
                  <a:pt x="10926" y="130765"/>
                  <a:pt x="17417" y="124274"/>
                </a:cubicBezTo>
                <a:cubicBezTo>
                  <a:pt x="21583" y="120108"/>
                  <a:pt x="78073" y="106933"/>
                  <a:pt x="78377" y="106857"/>
                </a:cubicBezTo>
                <a:cubicBezTo>
                  <a:pt x="95685" y="118395"/>
                  <a:pt x="123436" y="128435"/>
                  <a:pt x="113212" y="159108"/>
                </a:cubicBezTo>
                <a:cubicBezTo>
                  <a:pt x="109902" y="169037"/>
                  <a:pt x="95795" y="170719"/>
                  <a:pt x="87086" y="176525"/>
                </a:cubicBezTo>
                <a:cubicBezTo>
                  <a:pt x="72572" y="170719"/>
                  <a:pt x="55412" y="169281"/>
                  <a:pt x="43543" y="159108"/>
                </a:cubicBezTo>
                <a:cubicBezTo>
                  <a:pt x="26138" y="144189"/>
                  <a:pt x="21111" y="99201"/>
                  <a:pt x="17417" y="80731"/>
                </a:cubicBezTo>
                <a:cubicBezTo>
                  <a:pt x="23223" y="60411"/>
                  <a:pt x="22155" y="36678"/>
                  <a:pt x="34835" y="19771"/>
                </a:cubicBezTo>
                <a:cubicBezTo>
                  <a:pt x="42016" y="10196"/>
                  <a:pt x="58161" y="14350"/>
                  <a:pt x="69669" y="11062"/>
                </a:cubicBezTo>
                <a:cubicBezTo>
                  <a:pt x="132274" y="-6825"/>
                  <a:pt x="58345" y="2354"/>
                  <a:pt x="182880" y="2354"/>
                </a:cubicBezTo>
              </a:path>
            </a:pathLst>
          </a:custGeom>
          <a:noFill/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0" name="Forma Livre: Forma 119">
            <a:extLst>
              <a:ext uri="{FF2B5EF4-FFF2-40B4-BE49-F238E27FC236}">
                <a16:creationId xmlns:a16="http://schemas.microsoft.com/office/drawing/2014/main" id="{0CB310B1-58C9-4336-8DE0-1829EF1E7892}"/>
              </a:ext>
            </a:extLst>
          </p:cNvPr>
          <p:cNvSpPr/>
          <p:nvPr/>
        </p:nvSpPr>
        <p:spPr>
          <a:xfrm>
            <a:off x="1575513" y="5345948"/>
            <a:ext cx="182880" cy="298445"/>
          </a:xfrm>
          <a:custGeom>
            <a:avLst/>
            <a:gdLst>
              <a:gd name="connsiteX0" fmla="*/ 69669 w 182880"/>
              <a:gd name="connsiteY0" fmla="*/ 298445 h 298445"/>
              <a:gd name="connsiteX1" fmla="*/ 26126 w 182880"/>
              <a:gd name="connsiteY1" fmla="*/ 289737 h 298445"/>
              <a:gd name="connsiteX2" fmla="*/ 0 w 182880"/>
              <a:gd name="connsiteY2" fmla="*/ 228777 h 298445"/>
              <a:gd name="connsiteX3" fmla="*/ 8709 w 182880"/>
              <a:gd name="connsiteY3" fmla="*/ 150399 h 298445"/>
              <a:gd name="connsiteX4" fmla="*/ 17417 w 182880"/>
              <a:gd name="connsiteY4" fmla="*/ 124274 h 298445"/>
              <a:gd name="connsiteX5" fmla="*/ 78377 w 182880"/>
              <a:gd name="connsiteY5" fmla="*/ 106857 h 298445"/>
              <a:gd name="connsiteX6" fmla="*/ 113212 w 182880"/>
              <a:gd name="connsiteY6" fmla="*/ 159108 h 298445"/>
              <a:gd name="connsiteX7" fmla="*/ 87086 w 182880"/>
              <a:gd name="connsiteY7" fmla="*/ 176525 h 298445"/>
              <a:gd name="connsiteX8" fmla="*/ 43543 w 182880"/>
              <a:gd name="connsiteY8" fmla="*/ 159108 h 298445"/>
              <a:gd name="connsiteX9" fmla="*/ 17417 w 182880"/>
              <a:gd name="connsiteY9" fmla="*/ 80731 h 298445"/>
              <a:gd name="connsiteX10" fmla="*/ 34835 w 182880"/>
              <a:gd name="connsiteY10" fmla="*/ 19771 h 298445"/>
              <a:gd name="connsiteX11" fmla="*/ 69669 w 182880"/>
              <a:gd name="connsiteY11" fmla="*/ 11062 h 298445"/>
              <a:gd name="connsiteX12" fmla="*/ 182880 w 182880"/>
              <a:gd name="connsiteY12" fmla="*/ 2354 h 29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880" h="298445">
                <a:moveTo>
                  <a:pt x="69669" y="298445"/>
                </a:moveTo>
                <a:cubicBezTo>
                  <a:pt x="55155" y="295542"/>
                  <a:pt x="39731" y="295568"/>
                  <a:pt x="26126" y="289737"/>
                </a:cubicBezTo>
                <a:cubicBezTo>
                  <a:pt x="1729" y="279281"/>
                  <a:pt x="4035" y="248952"/>
                  <a:pt x="0" y="228777"/>
                </a:cubicBezTo>
                <a:cubicBezTo>
                  <a:pt x="2903" y="202651"/>
                  <a:pt x="4388" y="176328"/>
                  <a:pt x="8709" y="150399"/>
                </a:cubicBezTo>
                <a:cubicBezTo>
                  <a:pt x="10218" y="141345"/>
                  <a:pt x="10926" y="130765"/>
                  <a:pt x="17417" y="124274"/>
                </a:cubicBezTo>
                <a:cubicBezTo>
                  <a:pt x="21583" y="120108"/>
                  <a:pt x="78073" y="106933"/>
                  <a:pt x="78377" y="106857"/>
                </a:cubicBezTo>
                <a:cubicBezTo>
                  <a:pt x="95685" y="118395"/>
                  <a:pt x="123436" y="128435"/>
                  <a:pt x="113212" y="159108"/>
                </a:cubicBezTo>
                <a:cubicBezTo>
                  <a:pt x="109902" y="169037"/>
                  <a:pt x="95795" y="170719"/>
                  <a:pt x="87086" y="176525"/>
                </a:cubicBezTo>
                <a:cubicBezTo>
                  <a:pt x="72572" y="170719"/>
                  <a:pt x="55412" y="169281"/>
                  <a:pt x="43543" y="159108"/>
                </a:cubicBezTo>
                <a:cubicBezTo>
                  <a:pt x="26138" y="144189"/>
                  <a:pt x="21111" y="99201"/>
                  <a:pt x="17417" y="80731"/>
                </a:cubicBezTo>
                <a:cubicBezTo>
                  <a:pt x="23223" y="60411"/>
                  <a:pt x="22155" y="36678"/>
                  <a:pt x="34835" y="19771"/>
                </a:cubicBezTo>
                <a:cubicBezTo>
                  <a:pt x="42016" y="10196"/>
                  <a:pt x="58161" y="14350"/>
                  <a:pt x="69669" y="11062"/>
                </a:cubicBezTo>
                <a:cubicBezTo>
                  <a:pt x="132274" y="-6825"/>
                  <a:pt x="58345" y="2354"/>
                  <a:pt x="182880" y="2354"/>
                </a:cubicBezTo>
              </a:path>
            </a:pathLst>
          </a:custGeom>
          <a:noFill/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id="{EBF2773D-A8F2-4CDB-96B8-1063C5468B4B}"/>
              </a:ext>
            </a:extLst>
          </p:cNvPr>
          <p:cNvSpPr txBox="1"/>
          <p:nvPr/>
        </p:nvSpPr>
        <p:spPr>
          <a:xfrm>
            <a:off x="7871730" y="3169730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latin typeface="Cute Little Sheep" pitchFamily="2" charset="0"/>
                <a:cs typeface="Times New Roman" panose="02020603050405020304" pitchFamily="18" charset="0"/>
              </a:rPr>
              <a:t>Acertou?</a:t>
            </a:r>
          </a:p>
        </p:txBody>
      </p:sp>
      <p:pic>
        <p:nvPicPr>
          <p:cNvPr id="60" name="Gráfico 59" descr="Cursor com preenchimento sólido">
            <a:hlinkClick r:id="rId16" action="ppaction://hlinksldjump"/>
            <a:extLst>
              <a:ext uri="{FF2B5EF4-FFF2-40B4-BE49-F238E27FC236}">
                <a16:creationId xmlns:a16="http://schemas.microsoft.com/office/drawing/2014/main" id="{0406FEAE-A68A-4B50-9E93-831DC31029D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921072" y="-37098"/>
            <a:ext cx="311872" cy="311872"/>
          </a:xfrm>
          <a:prstGeom prst="rect">
            <a:avLst/>
          </a:prstGeom>
        </p:spPr>
      </p:pic>
      <p:sp>
        <p:nvSpPr>
          <p:cNvPr id="130" name="CaixaDeTexto 129">
            <a:hlinkClick r:id="rId16" action="ppaction://hlinksldjump"/>
            <a:extLst>
              <a:ext uri="{FF2B5EF4-FFF2-40B4-BE49-F238E27FC236}">
                <a16:creationId xmlns:a16="http://schemas.microsoft.com/office/drawing/2014/main" id="{22B978C4-0255-40BA-A6D3-E5345FF803DC}"/>
              </a:ext>
            </a:extLst>
          </p:cNvPr>
          <p:cNvSpPr txBox="1"/>
          <p:nvPr/>
        </p:nvSpPr>
        <p:spPr>
          <a:xfrm>
            <a:off x="10954802" y="-30474"/>
            <a:ext cx="11144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/>
              <a:t>NAVEGADOR</a:t>
            </a:r>
          </a:p>
        </p:txBody>
      </p:sp>
      <p:pic>
        <p:nvPicPr>
          <p:cNvPr id="131" name="Imagem 130">
            <a:extLst>
              <a:ext uri="{FF2B5EF4-FFF2-40B4-BE49-F238E27FC236}">
                <a16:creationId xmlns:a16="http://schemas.microsoft.com/office/drawing/2014/main" id="{30A9014C-B1ED-4F60-ABA8-99A3FABDED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62776" y="23110"/>
            <a:ext cx="2889754" cy="755970"/>
          </a:xfrm>
          <a:prstGeom prst="rect">
            <a:avLst/>
          </a:prstGeom>
        </p:spPr>
      </p:pic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70D3EDD2-D8C3-4D7F-96FD-2E7D976B608E}"/>
              </a:ext>
            </a:extLst>
          </p:cNvPr>
          <p:cNvGrpSpPr/>
          <p:nvPr/>
        </p:nvGrpSpPr>
        <p:grpSpPr>
          <a:xfrm>
            <a:off x="2110495" y="4274524"/>
            <a:ext cx="741579" cy="741579"/>
            <a:chOff x="11075003" y="646542"/>
            <a:chExt cx="741579" cy="741579"/>
          </a:xfrm>
        </p:grpSpPr>
        <p:sp>
          <p:nvSpPr>
            <p:cNvPr id="133" name="Elipse 132">
              <a:extLst>
                <a:ext uri="{FF2B5EF4-FFF2-40B4-BE49-F238E27FC236}">
                  <a16:creationId xmlns:a16="http://schemas.microsoft.com/office/drawing/2014/main" id="{F49E87F3-E38B-4F1E-8206-FAF754298AD1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4" name="Gráfico 133" descr="Selo novo com preenchimento sólido">
              <a:extLst>
                <a:ext uri="{FF2B5EF4-FFF2-40B4-BE49-F238E27FC236}">
                  <a16:creationId xmlns:a16="http://schemas.microsoft.com/office/drawing/2014/main" id="{D3492865-9809-4C45-B936-7F2AD6BD1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grpSp>
        <p:nvGrpSpPr>
          <p:cNvPr id="135" name="Agrupar 134">
            <a:extLst>
              <a:ext uri="{FF2B5EF4-FFF2-40B4-BE49-F238E27FC236}">
                <a16:creationId xmlns:a16="http://schemas.microsoft.com/office/drawing/2014/main" id="{B1467F2A-4A5B-441B-A79F-36ED84A702E7}"/>
              </a:ext>
            </a:extLst>
          </p:cNvPr>
          <p:cNvGrpSpPr/>
          <p:nvPr/>
        </p:nvGrpSpPr>
        <p:grpSpPr>
          <a:xfrm>
            <a:off x="151468" y="2196197"/>
            <a:ext cx="741579" cy="741579"/>
            <a:chOff x="11075003" y="646542"/>
            <a:chExt cx="741579" cy="741579"/>
          </a:xfrm>
        </p:grpSpPr>
        <p:sp>
          <p:nvSpPr>
            <p:cNvPr id="136" name="Elipse 135">
              <a:extLst>
                <a:ext uri="{FF2B5EF4-FFF2-40B4-BE49-F238E27FC236}">
                  <a16:creationId xmlns:a16="http://schemas.microsoft.com/office/drawing/2014/main" id="{606E9EE0-9212-481E-84E6-61512AFEFC8E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37" name="Gráfico 136" descr="Selo novo com preenchimento sólido">
              <a:extLst>
                <a:ext uri="{FF2B5EF4-FFF2-40B4-BE49-F238E27FC236}">
                  <a16:creationId xmlns:a16="http://schemas.microsoft.com/office/drawing/2014/main" id="{664CA390-F64C-4B42-B0AE-266B90C62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grpSp>
        <p:nvGrpSpPr>
          <p:cNvPr id="138" name="Agrupar 137">
            <a:extLst>
              <a:ext uri="{FF2B5EF4-FFF2-40B4-BE49-F238E27FC236}">
                <a16:creationId xmlns:a16="http://schemas.microsoft.com/office/drawing/2014/main" id="{F2D6D367-3EF3-43CC-B6B8-57324FEF2827}"/>
              </a:ext>
            </a:extLst>
          </p:cNvPr>
          <p:cNvGrpSpPr/>
          <p:nvPr/>
        </p:nvGrpSpPr>
        <p:grpSpPr>
          <a:xfrm>
            <a:off x="9413851" y="2106071"/>
            <a:ext cx="741579" cy="741579"/>
            <a:chOff x="11075003" y="646542"/>
            <a:chExt cx="741579" cy="741579"/>
          </a:xfrm>
        </p:grpSpPr>
        <p:sp>
          <p:nvSpPr>
            <p:cNvPr id="139" name="Elipse 138">
              <a:extLst>
                <a:ext uri="{FF2B5EF4-FFF2-40B4-BE49-F238E27FC236}">
                  <a16:creationId xmlns:a16="http://schemas.microsoft.com/office/drawing/2014/main" id="{598C9DDA-F0E3-4DF4-AA4F-DF444E4E6C3E}"/>
                </a:ext>
              </a:extLst>
            </p:cNvPr>
            <p:cNvSpPr/>
            <p:nvPr/>
          </p:nvSpPr>
          <p:spPr>
            <a:xfrm>
              <a:off x="11214525" y="797013"/>
              <a:ext cx="507533" cy="47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40" name="Gráfico 139" descr="Selo novo com preenchimento sólido">
              <a:extLst>
                <a:ext uri="{FF2B5EF4-FFF2-40B4-BE49-F238E27FC236}">
                  <a16:creationId xmlns:a16="http://schemas.microsoft.com/office/drawing/2014/main" id="{43DF955E-688E-4DD6-8012-42B158E54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75003" y="646542"/>
              <a:ext cx="741579" cy="741579"/>
            </a:xfrm>
            <a:prstGeom prst="rect">
              <a:avLst/>
            </a:prstGeom>
          </p:spPr>
        </p:pic>
      </p:grpSp>
      <p:sp>
        <p:nvSpPr>
          <p:cNvPr id="141" name="Seta: Divisa 140">
            <a:extLst>
              <a:ext uri="{FF2B5EF4-FFF2-40B4-BE49-F238E27FC236}">
                <a16:creationId xmlns:a16="http://schemas.microsoft.com/office/drawing/2014/main" id="{E61764D9-B03A-40A2-AA64-400317831BD6}"/>
              </a:ext>
            </a:extLst>
          </p:cNvPr>
          <p:cNvSpPr/>
          <p:nvPr/>
        </p:nvSpPr>
        <p:spPr>
          <a:xfrm>
            <a:off x="792270" y="2091058"/>
            <a:ext cx="1274656" cy="986160"/>
          </a:xfrm>
          <a:custGeom>
            <a:avLst/>
            <a:gdLst>
              <a:gd name="connsiteX0" fmla="*/ 0 w 1274656"/>
              <a:gd name="connsiteY0" fmla="*/ 0 h 986160"/>
              <a:gd name="connsiteX1" fmla="*/ 390788 w 1274656"/>
              <a:gd name="connsiteY1" fmla="*/ 0 h 986160"/>
              <a:gd name="connsiteX2" fmla="*/ 781576 w 1274656"/>
              <a:gd name="connsiteY2" fmla="*/ 0 h 986160"/>
              <a:gd name="connsiteX3" fmla="*/ 1033047 w 1274656"/>
              <a:gd name="connsiteY3" fmla="*/ 251471 h 986160"/>
              <a:gd name="connsiteX4" fmla="*/ 1274656 w 1274656"/>
              <a:gd name="connsiteY4" fmla="*/ 493080 h 986160"/>
              <a:gd name="connsiteX5" fmla="*/ 1042908 w 1274656"/>
              <a:gd name="connsiteY5" fmla="*/ 724828 h 986160"/>
              <a:gd name="connsiteX6" fmla="*/ 781576 w 1274656"/>
              <a:gd name="connsiteY6" fmla="*/ 986160 h 986160"/>
              <a:gd name="connsiteX7" fmla="*/ 382972 w 1274656"/>
              <a:gd name="connsiteY7" fmla="*/ 986160 h 986160"/>
              <a:gd name="connsiteX8" fmla="*/ 0 w 1274656"/>
              <a:gd name="connsiteY8" fmla="*/ 986160 h 986160"/>
              <a:gd name="connsiteX9" fmla="*/ 236678 w 1274656"/>
              <a:gd name="connsiteY9" fmla="*/ 749482 h 986160"/>
              <a:gd name="connsiteX10" fmla="*/ 493080 w 1274656"/>
              <a:gd name="connsiteY10" fmla="*/ 493080 h 986160"/>
              <a:gd name="connsiteX11" fmla="*/ 246540 w 1274656"/>
              <a:gd name="connsiteY11" fmla="*/ 246540 h 986160"/>
              <a:gd name="connsiteX12" fmla="*/ 0 w 1274656"/>
              <a:gd name="connsiteY12" fmla="*/ 0 h 9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74656" h="986160" fill="none" extrusionOk="0">
                <a:moveTo>
                  <a:pt x="0" y="0"/>
                </a:moveTo>
                <a:cubicBezTo>
                  <a:pt x="83505" y="-6440"/>
                  <a:pt x="213966" y="7030"/>
                  <a:pt x="390788" y="0"/>
                </a:cubicBezTo>
                <a:cubicBezTo>
                  <a:pt x="567610" y="-7030"/>
                  <a:pt x="684201" y="38866"/>
                  <a:pt x="781576" y="0"/>
                </a:cubicBezTo>
                <a:cubicBezTo>
                  <a:pt x="899036" y="60471"/>
                  <a:pt x="938119" y="201290"/>
                  <a:pt x="1033047" y="251471"/>
                </a:cubicBezTo>
                <a:cubicBezTo>
                  <a:pt x="1127975" y="301652"/>
                  <a:pt x="1190765" y="437161"/>
                  <a:pt x="1274656" y="493080"/>
                </a:cubicBezTo>
                <a:cubicBezTo>
                  <a:pt x="1210516" y="578956"/>
                  <a:pt x="1102337" y="611169"/>
                  <a:pt x="1042908" y="724828"/>
                </a:cubicBezTo>
                <a:cubicBezTo>
                  <a:pt x="983479" y="838487"/>
                  <a:pt x="859731" y="858833"/>
                  <a:pt x="781576" y="986160"/>
                </a:cubicBezTo>
                <a:cubicBezTo>
                  <a:pt x="651546" y="1006913"/>
                  <a:pt x="520229" y="939107"/>
                  <a:pt x="382972" y="986160"/>
                </a:cubicBezTo>
                <a:cubicBezTo>
                  <a:pt x="245715" y="1033213"/>
                  <a:pt x="169373" y="961062"/>
                  <a:pt x="0" y="986160"/>
                </a:cubicBezTo>
                <a:cubicBezTo>
                  <a:pt x="39374" y="903339"/>
                  <a:pt x="154099" y="878250"/>
                  <a:pt x="236678" y="749482"/>
                </a:cubicBezTo>
                <a:cubicBezTo>
                  <a:pt x="319257" y="620714"/>
                  <a:pt x="400723" y="609321"/>
                  <a:pt x="493080" y="493080"/>
                </a:cubicBezTo>
                <a:cubicBezTo>
                  <a:pt x="411854" y="460442"/>
                  <a:pt x="338525" y="290233"/>
                  <a:pt x="246540" y="246540"/>
                </a:cubicBezTo>
                <a:cubicBezTo>
                  <a:pt x="154555" y="202847"/>
                  <a:pt x="120828" y="106266"/>
                  <a:pt x="0" y="0"/>
                </a:cubicBezTo>
                <a:close/>
              </a:path>
              <a:path w="1274656" h="986160" stroke="0" extrusionOk="0">
                <a:moveTo>
                  <a:pt x="0" y="0"/>
                </a:moveTo>
                <a:cubicBezTo>
                  <a:pt x="175094" y="-14399"/>
                  <a:pt x="214106" y="10307"/>
                  <a:pt x="382972" y="0"/>
                </a:cubicBezTo>
                <a:cubicBezTo>
                  <a:pt x="551838" y="-10307"/>
                  <a:pt x="649439" y="15623"/>
                  <a:pt x="781576" y="0"/>
                </a:cubicBezTo>
                <a:cubicBezTo>
                  <a:pt x="869977" y="60662"/>
                  <a:pt x="917320" y="171753"/>
                  <a:pt x="1037978" y="256402"/>
                </a:cubicBezTo>
                <a:cubicBezTo>
                  <a:pt x="1158636" y="341051"/>
                  <a:pt x="1200519" y="446682"/>
                  <a:pt x="1274656" y="493080"/>
                </a:cubicBezTo>
                <a:cubicBezTo>
                  <a:pt x="1202957" y="575875"/>
                  <a:pt x="1071144" y="674675"/>
                  <a:pt x="1028116" y="739620"/>
                </a:cubicBezTo>
                <a:cubicBezTo>
                  <a:pt x="985088" y="804565"/>
                  <a:pt x="869119" y="861030"/>
                  <a:pt x="781576" y="986160"/>
                </a:cubicBezTo>
                <a:cubicBezTo>
                  <a:pt x="657358" y="1019956"/>
                  <a:pt x="490803" y="975531"/>
                  <a:pt x="382972" y="986160"/>
                </a:cubicBezTo>
                <a:cubicBezTo>
                  <a:pt x="275141" y="996789"/>
                  <a:pt x="126058" y="948871"/>
                  <a:pt x="0" y="986160"/>
                </a:cubicBezTo>
                <a:cubicBezTo>
                  <a:pt x="30714" y="904692"/>
                  <a:pt x="162606" y="841474"/>
                  <a:pt x="251471" y="734689"/>
                </a:cubicBezTo>
                <a:cubicBezTo>
                  <a:pt x="340336" y="627904"/>
                  <a:pt x="402418" y="618227"/>
                  <a:pt x="493080" y="493080"/>
                </a:cubicBezTo>
                <a:cubicBezTo>
                  <a:pt x="432396" y="447553"/>
                  <a:pt x="366661" y="363138"/>
                  <a:pt x="261332" y="261332"/>
                </a:cubicBezTo>
                <a:cubicBezTo>
                  <a:pt x="156003" y="159526"/>
                  <a:pt x="92114" y="7413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556005092">
                  <a:prstGeom prst="chevr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64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F9A208F-A913-4C57-BAF2-0A07E3EF1FE0}"/>
              </a:ext>
            </a:extLst>
          </p:cNvPr>
          <p:cNvSpPr/>
          <p:nvPr/>
        </p:nvSpPr>
        <p:spPr>
          <a:xfrm>
            <a:off x="0" y="-1388"/>
            <a:ext cx="12192000" cy="68905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4C37F3B7-49D8-45B9-BA6B-5E24ECACF258}"/>
              </a:ext>
            </a:extLst>
          </p:cNvPr>
          <p:cNvSpPr txBox="1"/>
          <p:nvPr/>
        </p:nvSpPr>
        <p:spPr>
          <a:xfrm>
            <a:off x="3811015" y="34138"/>
            <a:ext cx="4569969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NAVEGADOR DE CARTAS</a:t>
            </a: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id="{74E2959A-7017-4338-989E-AA585535B523}"/>
              </a:ext>
            </a:extLst>
          </p:cNvPr>
          <p:cNvSpPr txBox="1"/>
          <p:nvPr/>
        </p:nvSpPr>
        <p:spPr>
          <a:xfrm>
            <a:off x="1102210" y="2180150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id="{151BF8A5-80D9-4834-916D-319855B98A36}"/>
              </a:ext>
            </a:extLst>
          </p:cNvPr>
          <p:cNvSpPr txBox="1"/>
          <p:nvPr/>
        </p:nvSpPr>
        <p:spPr>
          <a:xfrm>
            <a:off x="1102210" y="2701039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2DE02CA1-0649-417D-AE6F-5955452FE8D2}"/>
              </a:ext>
            </a:extLst>
          </p:cNvPr>
          <p:cNvSpPr txBox="1"/>
          <p:nvPr/>
        </p:nvSpPr>
        <p:spPr>
          <a:xfrm>
            <a:off x="1102210" y="3221928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30" name="CaixaDeTexto 129">
            <a:extLst>
              <a:ext uri="{FF2B5EF4-FFF2-40B4-BE49-F238E27FC236}">
                <a16:creationId xmlns:a16="http://schemas.microsoft.com/office/drawing/2014/main" id="{A6690798-8E52-48CB-8F97-B6433BF103A2}"/>
              </a:ext>
            </a:extLst>
          </p:cNvPr>
          <p:cNvSpPr txBox="1"/>
          <p:nvPr/>
        </p:nvSpPr>
        <p:spPr>
          <a:xfrm>
            <a:off x="1102210" y="37426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947DD0C0-C877-4126-83C9-71430FA9EB62}"/>
              </a:ext>
            </a:extLst>
          </p:cNvPr>
          <p:cNvSpPr txBox="1"/>
          <p:nvPr/>
        </p:nvSpPr>
        <p:spPr>
          <a:xfrm>
            <a:off x="1102210" y="42633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32" name="CaixaDeTexto 131">
            <a:extLst>
              <a:ext uri="{FF2B5EF4-FFF2-40B4-BE49-F238E27FC236}">
                <a16:creationId xmlns:a16="http://schemas.microsoft.com/office/drawing/2014/main" id="{EA0FE645-459D-471A-A7AE-789BFC02236A}"/>
              </a:ext>
            </a:extLst>
          </p:cNvPr>
          <p:cNvSpPr txBox="1"/>
          <p:nvPr/>
        </p:nvSpPr>
        <p:spPr>
          <a:xfrm>
            <a:off x="1102210" y="4784127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B44D85C5-A603-40CD-A9B2-91E89A1B9AD6}"/>
              </a:ext>
            </a:extLst>
          </p:cNvPr>
          <p:cNvSpPr txBox="1"/>
          <p:nvPr/>
        </p:nvSpPr>
        <p:spPr>
          <a:xfrm>
            <a:off x="1102210" y="5305016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8E284A60-3871-4568-B88E-354AB0A757F3}"/>
              </a:ext>
            </a:extLst>
          </p:cNvPr>
          <p:cNvSpPr txBox="1"/>
          <p:nvPr/>
        </p:nvSpPr>
        <p:spPr>
          <a:xfrm>
            <a:off x="1102210" y="5825905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35" name="CaixaDeTexto 134">
            <a:extLst>
              <a:ext uri="{FF2B5EF4-FFF2-40B4-BE49-F238E27FC236}">
                <a16:creationId xmlns:a16="http://schemas.microsoft.com/office/drawing/2014/main" id="{B5B85069-6289-403E-8EC9-CD47F910944F}"/>
              </a:ext>
            </a:extLst>
          </p:cNvPr>
          <p:cNvSpPr txBox="1"/>
          <p:nvPr/>
        </p:nvSpPr>
        <p:spPr>
          <a:xfrm>
            <a:off x="1102210" y="63467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E6C23FA6-FF08-4175-AF78-1092AF541FDB}"/>
              </a:ext>
            </a:extLst>
          </p:cNvPr>
          <p:cNvSpPr txBox="1"/>
          <p:nvPr/>
        </p:nvSpPr>
        <p:spPr>
          <a:xfrm>
            <a:off x="1701006" y="2180150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38" name="CaixaDeTexto 137">
            <a:extLst>
              <a:ext uri="{FF2B5EF4-FFF2-40B4-BE49-F238E27FC236}">
                <a16:creationId xmlns:a16="http://schemas.microsoft.com/office/drawing/2014/main" id="{5CDA0A66-227C-4794-AA1A-822BE3E31FCD}"/>
              </a:ext>
            </a:extLst>
          </p:cNvPr>
          <p:cNvSpPr txBox="1"/>
          <p:nvPr/>
        </p:nvSpPr>
        <p:spPr>
          <a:xfrm>
            <a:off x="1701006" y="2701039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39" name="CaixaDeTexto 138">
            <a:extLst>
              <a:ext uri="{FF2B5EF4-FFF2-40B4-BE49-F238E27FC236}">
                <a16:creationId xmlns:a16="http://schemas.microsoft.com/office/drawing/2014/main" id="{58B683C2-93E6-4D63-877E-53053346C979}"/>
              </a:ext>
            </a:extLst>
          </p:cNvPr>
          <p:cNvSpPr txBox="1"/>
          <p:nvPr/>
        </p:nvSpPr>
        <p:spPr>
          <a:xfrm>
            <a:off x="1701006" y="3221928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40" name="CaixaDeTexto 139">
            <a:extLst>
              <a:ext uri="{FF2B5EF4-FFF2-40B4-BE49-F238E27FC236}">
                <a16:creationId xmlns:a16="http://schemas.microsoft.com/office/drawing/2014/main" id="{B409441F-AEE6-4529-A8D6-F5BB56DC8867}"/>
              </a:ext>
            </a:extLst>
          </p:cNvPr>
          <p:cNvSpPr txBox="1"/>
          <p:nvPr/>
        </p:nvSpPr>
        <p:spPr>
          <a:xfrm>
            <a:off x="1701006" y="37426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141" name="CaixaDeTexto 140">
            <a:extLst>
              <a:ext uri="{FF2B5EF4-FFF2-40B4-BE49-F238E27FC236}">
                <a16:creationId xmlns:a16="http://schemas.microsoft.com/office/drawing/2014/main" id="{27E326E3-2752-4222-AF95-95A97135DC7E}"/>
              </a:ext>
            </a:extLst>
          </p:cNvPr>
          <p:cNvSpPr txBox="1"/>
          <p:nvPr/>
        </p:nvSpPr>
        <p:spPr>
          <a:xfrm>
            <a:off x="1701006" y="42633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142" name="CaixaDeTexto 141">
            <a:extLst>
              <a:ext uri="{FF2B5EF4-FFF2-40B4-BE49-F238E27FC236}">
                <a16:creationId xmlns:a16="http://schemas.microsoft.com/office/drawing/2014/main" id="{9B90B904-2DB7-414B-B936-400EA2F5C896}"/>
              </a:ext>
            </a:extLst>
          </p:cNvPr>
          <p:cNvSpPr txBox="1"/>
          <p:nvPr/>
        </p:nvSpPr>
        <p:spPr>
          <a:xfrm>
            <a:off x="1701006" y="4784127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id="{E45BAB59-FAEE-4E23-8D93-F681FE70DE69}"/>
              </a:ext>
            </a:extLst>
          </p:cNvPr>
          <p:cNvSpPr txBox="1"/>
          <p:nvPr/>
        </p:nvSpPr>
        <p:spPr>
          <a:xfrm>
            <a:off x="1701006" y="5305016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144" name="CaixaDeTexto 143">
            <a:extLst>
              <a:ext uri="{FF2B5EF4-FFF2-40B4-BE49-F238E27FC236}">
                <a16:creationId xmlns:a16="http://schemas.microsoft.com/office/drawing/2014/main" id="{5BFE08D1-19FA-468B-9FAA-B9E24E1D1C78}"/>
              </a:ext>
            </a:extLst>
          </p:cNvPr>
          <p:cNvSpPr txBox="1"/>
          <p:nvPr/>
        </p:nvSpPr>
        <p:spPr>
          <a:xfrm>
            <a:off x="1701006" y="5825905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F3567A2D-8A67-438C-999F-A53A632C88C1}"/>
              </a:ext>
            </a:extLst>
          </p:cNvPr>
          <p:cNvSpPr txBox="1"/>
          <p:nvPr/>
        </p:nvSpPr>
        <p:spPr>
          <a:xfrm>
            <a:off x="1701006" y="63467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47" name="CaixaDeTexto 146">
            <a:extLst>
              <a:ext uri="{FF2B5EF4-FFF2-40B4-BE49-F238E27FC236}">
                <a16:creationId xmlns:a16="http://schemas.microsoft.com/office/drawing/2014/main" id="{CEC8D2F5-BE3B-42AE-A0EA-0321F96CC8DA}"/>
              </a:ext>
            </a:extLst>
          </p:cNvPr>
          <p:cNvSpPr txBox="1"/>
          <p:nvPr/>
        </p:nvSpPr>
        <p:spPr>
          <a:xfrm>
            <a:off x="2299802" y="2180150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148" name="CaixaDeTexto 147">
            <a:extLst>
              <a:ext uri="{FF2B5EF4-FFF2-40B4-BE49-F238E27FC236}">
                <a16:creationId xmlns:a16="http://schemas.microsoft.com/office/drawing/2014/main" id="{68E5AE05-8DD9-4CCD-B237-0FD0C0FBFE70}"/>
              </a:ext>
            </a:extLst>
          </p:cNvPr>
          <p:cNvSpPr txBox="1"/>
          <p:nvPr/>
        </p:nvSpPr>
        <p:spPr>
          <a:xfrm>
            <a:off x="2299802" y="2701039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149" name="CaixaDeTexto 148">
            <a:extLst>
              <a:ext uri="{FF2B5EF4-FFF2-40B4-BE49-F238E27FC236}">
                <a16:creationId xmlns:a16="http://schemas.microsoft.com/office/drawing/2014/main" id="{27C41670-5252-4A0B-932F-28E1D9E7D132}"/>
              </a:ext>
            </a:extLst>
          </p:cNvPr>
          <p:cNvSpPr txBox="1"/>
          <p:nvPr/>
        </p:nvSpPr>
        <p:spPr>
          <a:xfrm>
            <a:off x="2299802" y="3221928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150" name="CaixaDeTexto 149">
            <a:extLst>
              <a:ext uri="{FF2B5EF4-FFF2-40B4-BE49-F238E27FC236}">
                <a16:creationId xmlns:a16="http://schemas.microsoft.com/office/drawing/2014/main" id="{8FC92DF8-4DB6-46F8-8C4C-8D753425F1C4}"/>
              </a:ext>
            </a:extLst>
          </p:cNvPr>
          <p:cNvSpPr txBox="1"/>
          <p:nvPr/>
        </p:nvSpPr>
        <p:spPr>
          <a:xfrm>
            <a:off x="2299802" y="37426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151" name="CaixaDeTexto 150">
            <a:extLst>
              <a:ext uri="{FF2B5EF4-FFF2-40B4-BE49-F238E27FC236}">
                <a16:creationId xmlns:a16="http://schemas.microsoft.com/office/drawing/2014/main" id="{C1A436CE-E0E8-4FB9-9F26-F64567CB446D}"/>
              </a:ext>
            </a:extLst>
          </p:cNvPr>
          <p:cNvSpPr txBox="1"/>
          <p:nvPr/>
        </p:nvSpPr>
        <p:spPr>
          <a:xfrm>
            <a:off x="2299802" y="42633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152" name="CaixaDeTexto 151">
            <a:extLst>
              <a:ext uri="{FF2B5EF4-FFF2-40B4-BE49-F238E27FC236}">
                <a16:creationId xmlns:a16="http://schemas.microsoft.com/office/drawing/2014/main" id="{27730F5D-B94B-4681-9164-9E6B8A4E7E46}"/>
              </a:ext>
            </a:extLst>
          </p:cNvPr>
          <p:cNvSpPr txBox="1"/>
          <p:nvPr/>
        </p:nvSpPr>
        <p:spPr>
          <a:xfrm>
            <a:off x="2299802" y="4784127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27</a:t>
            </a:r>
          </a:p>
        </p:txBody>
      </p:sp>
      <p:sp>
        <p:nvSpPr>
          <p:cNvPr id="153" name="CaixaDeTexto 152">
            <a:extLst>
              <a:ext uri="{FF2B5EF4-FFF2-40B4-BE49-F238E27FC236}">
                <a16:creationId xmlns:a16="http://schemas.microsoft.com/office/drawing/2014/main" id="{5DE8E1DD-0807-464E-B95E-42FAA3D17E58}"/>
              </a:ext>
            </a:extLst>
          </p:cNvPr>
          <p:cNvSpPr txBox="1"/>
          <p:nvPr/>
        </p:nvSpPr>
        <p:spPr>
          <a:xfrm>
            <a:off x="2299802" y="5305016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28</a:t>
            </a:r>
          </a:p>
        </p:txBody>
      </p:sp>
      <p:sp>
        <p:nvSpPr>
          <p:cNvPr id="154" name="CaixaDeTexto 153">
            <a:extLst>
              <a:ext uri="{FF2B5EF4-FFF2-40B4-BE49-F238E27FC236}">
                <a16:creationId xmlns:a16="http://schemas.microsoft.com/office/drawing/2014/main" id="{1D8844CE-5B9B-40BD-A2BA-8E774AF857BC}"/>
              </a:ext>
            </a:extLst>
          </p:cNvPr>
          <p:cNvSpPr txBox="1"/>
          <p:nvPr/>
        </p:nvSpPr>
        <p:spPr>
          <a:xfrm>
            <a:off x="2299802" y="5825905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155" name="CaixaDeTexto 154">
            <a:extLst>
              <a:ext uri="{FF2B5EF4-FFF2-40B4-BE49-F238E27FC236}">
                <a16:creationId xmlns:a16="http://schemas.microsoft.com/office/drawing/2014/main" id="{76111334-C08E-4F6A-A300-4DFC4972C546}"/>
              </a:ext>
            </a:extLst>
          </p:cNvPr>
          <p:cNvSpPr txBox="1"/>
          <p:nvPr/>
        </p:nvSpPr>
        <p:spPr>
          <a:xfrm>
            <a:off x="2299802" y="63467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57" name="CaixaDeTexto 156">
            <a:extLst>
              <a:ext uri="{FF2B5EF4-FFF2-40B4-BE49-F238E27FC236}">
                <a16:creationId xmlns:a16="http://schemas.microsoft.com/office/drawing/2014/main" id="{A09CA0CC-87AF-4842-BDB8-F456CF1D745C}"/>
              </a:ext>
            </a:extLst>
          </p:cNvPr>
          <p:cNvSpPr txBox="1"/>
          <p:nvPr/>
        </p:nvSpPr>
        <p:spPr>
          <a:xfrm>
            <a:off x="2898598" y="2180150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158" name="CaixaDeTexto 157">
            <a:extLst>
              <a:ext uri="{FF2B5EF4-FFF2-40B4-BE49-F238E27FC236}">
                <a16:creationId xmlns:a16="http://schemas.microsoft.com/office/drawing/2014/main" id="{AE95C22A-2DD8-45AE-996C-98EA3BCEFC56}"/>
              </a:ext>
            </a:extLst>
          </p:cNvPr>
          <p:cNvSpPr txBox="1"/>
          <p:nvPr/>
        </p:nvSpPr>
        <p:spPr>
          <a:xfrm>
            <a:off x="2898598" y="2701039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33</a:t>
            </a:r>
          </a:p>
        </p:txBody>
      </p:sp>
      <p:sp>
        <p:nvSpPr>
          <p:cNvPr id="159" name="CaixaDeTexto 158">
            <a:extLst>
              <a:ext uri="{FF2B5EF4-FFF2-40B4-BE49-F238E27FC236}">
                <a16:creationId xmlns:a16="http://schemas.microsoft.com/office/drawing/2014/main" id="{F5A472C2-5D8C-4793-85D9-91E8B499FD39}"/>
              </a:ext>
            </a:extLst>
          </p:cNvPr>
          <p:cNvSpPr txBox="1"/>
          <p:nvPr/>
        </p:nvSpPr>
        <p:spPr>
          <a:xfrm>
            <a:off x="2898598" y="3221928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34</a:t>
            </a:r>
          </a:p>
        </p:txBody>
      </p:sp>
      <p:sp>
        <p:nvSpPr>
          <p:cNvPr id="160" name="CaixaDeTexto 159">
            <a:extLst>
              <a:ext uri="{FF2B5EF4-FFF2-40B4-BE49-F238E27FC236}">
                <a16:creationId xmlns:a16="http://schemas.microsoft.com/office/drawing/2014/main" id="{482CB860-A68D-49E2-BC9B-928DEA476DD6}"/>
              </a:ext>
            </a:extLst>
          </p:cNvPr>
          <p:cNvSpPr txBox="1"/>
          <p:nvPr/>
        </p:nvSpPr>
        <p:spPr>
          <a:xfrm>
            <a:off x="2898598" y="37426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161" name="CaixaDeTexto 160">
            <a:extLst>
              <a:ext uri="{FF2B5EF4-FFF2-40B4-BE49-F238E27FC236}">
                <a16:creationId xmlns:a16="http://schemas.microsoft.com/office/drawing/2014/main" id="{4E4CEEED-588B-4358-B6BB-9C167B90BAD9}"/>
              </a:ext>
            </a:extLst>
          </p:cNvPr>
          <p:cNvSpPr txBox="1"/>
          <p:nvPr/>
        </p:nvSpPr>
        <p:spPr>
          <a:xfrm>
            <a:off x="2898598" y="42633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162" name="CaixaDeTexto 161">
            <a:extLst>
              <a:ext uri="{FF2B5EF4-FFF2-40B4-BE49-F238E27FC236}">
                <a16:creationId xmlns:a16="http://schemas.microsoft.com/office/drawing/2014/main" id="{AEC62AAE-E42C-4F61-B27E-832E37C983C1}"/>
              </a:ext>
            </a:extLst>
          </p:cNvPr>
          <p:cNvSpPr txBox="1"/>
          <p:nvPr/>
        </p:nvSpPr>
        <p:spPr>
          <a:xfrm>
            <a:off x="2898598" y="4784127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163" name="CaixaDeTexto 162">
            <a:extLst>
              <a:ext uri="{FF2B5EF4-FFF2-40B4-BE49-F238E27FC236}">
                <a16:creationId xmlns:a16="http://schemas.microsoft.com/office/drawing/2014/main" id="{B9E1EE91-999B-424D-8223-58EA328513EA}"/>
              </a:ext>
            </a:extLst>
          </p:cNvPr>
          <p:cNvSpPr txBox="1"/>
          <p:nvPr/>
        </p:nvSpPr>
        <p:spPr>
          <a:xfrm>
            <a:off x="2898598" y="5305016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3DE4911E-CEE5-4ABE-B48A-DD6F99D58283}"/>
              </a:ext>
            </a:extLst>
          </p:cNvPr>
          <p:cNvSpPr txBox="1"/>
          <p:nvPr/>
        </p:nvSpPr>
        <p:spPr>
          <a:xfrm>
            <a:off x="2898598" y="5825905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39</a:t>
            </a:r>
          </a:p>
        </p:txBody>
      </p:sp>
      <p:sp>
        <p:nvSpPr>
          <p:cNvPr id="165" name="CaixaDeTexto 164">
            <a:extLst>
              <a:ext uri="{FF2B5EF4-FFF2-40B4-BE49-F238E27FC236}">
                <a16:creationId xmlns:a16="http://schemas.microsoft.com/office/drawing/2014/main" id="{7B372F6D-C1F6-4F0E-AE1A-087A4FA8279A}"/>
              </a:ext>
            </a:extLst>
          </p:cNvPr>
          <p:cNvSpPr txBox="1"/>
          <p:nvPr/>
        </p:nvSpPr>
        <p:spPr>
          <a:xfrm>
            <a:off x="2898598" y="6346794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67" name="CaixaDeTexto 166">
            <a:extLst>
              <a:ext uri="{FF2B5EF4-FFF2-40B4-BE49-F238E27FC236}">
                <a16:creationId xmlns:a16="http://schemas.microsoft.com/office/drawing/2014/main" id="{6E6073C0-46D0-4BC5-849E-CFF453CA8279}"/>
              </a:ext>
            </a:extLst>
          </p:cNvPr>
          <p:cNvSpPr txBox="1"/>
          <p:nvPr/>
        </p:nvSpPr>
        <p:spPr>
          <a:xfrm>
            <a:off x="4962576" y="2180150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8" name="CaixaDeTexto 167">
            <a:extLst>
              <a:ext uri="{FF2B5EF4-FFF2-40B4-BE49-F238E27FC236}">
                <a16:creationId xmlns:a16="http://schemas.microsoft.com/office/drawing/2014/main" id="{0B17932C-4083-4579-AFF3-FB49B33AE94C}"/>
              </a:ext>
            </a:extLst>
          </p:cNvPr>
          <p:cNvSpPr txBox="1"/>
          <p:nvPr/>
        </p:nvSpPr>
        <p:spPr>
          <a:xfrm>
            <a:off x="4962576" y="2701039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9" name="CaixaDeTexto 168">
            <a:extLst>
              <a:ext uri="{FF2B5EF4-FFF2-40B4-BE49-F238E27FC236}">
                <a16:creationId xmlns:a16="http://schemas.microsoft.com/office/drawing/2014/main" id="{86FEFEB0-1570-46BF-859E-13650BE3D88E}"/>
              </a:ext>
            </a:extLst>
          </p:cNvPr>
          <p:cNvSpPr txBox="1"/>
          <p:nvPr/>
        </p:nvSpPr>
        <p:spPr>
          <a:xfrm>
            <a:off x="4962576" y="3221928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70" name="CaixaDeTexto 169">
            <a:extLst>
              <a:ext uri="{FF2B5EF4-FFF2-40B4-BE49-F238E27FC236}">
                <a16:creationId xmlns:a16="http://schemas.microsoft.com/office/drawing/2014/main" id="{2F8C0F53-6114-41B3-9056-06F378783CDC}"/>
              </a:ext>
            </a:extLst>
          </p:cNvPr>
          <p:cNvSpPr txBox="1"/>
          <p:nvPr/>
        </p:nvSpPr>
        <p:spPr>
          <a:xfrm>
            <a:off x="4962576" y="37426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71" name="CaixaDeTexto 170">
            <a:extLst>
              <a:ext uri="{FF2B5EF4-FFF2-40B4-BE49-F238E27FC236}">
                <a16:creationId xmlns:a16="http://schemas.microsoft.com/office/drawing/2014/main" id="{95A2FC4E-95B3-4D30-B13E-B6A67225EFB4}"/>
              </a:ext>
            </a:extLst>
          </p:cNvPr>
          <p:cNvSpPr txBox="1"/>
          <p:nvPr/>
        </p:nvSpPr>
        <p:spPr>
          <a:xfrm>
            <a:off x="4962576" y="42633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2" name="CaixaDeTexto 171">
            <a:extLst>
              <a:ext uri="{FF2B5EF4-FFF2-40B4-BE49-F238E27FC236}">
                <a16:creationId xmlns:a16="http://schemas.microsoft.com/office/drawing/2014/main" id="{7CA4C874-1A08-4F7D-AD43-10FC21666D60}"/>
              </a:ext>
            </a:extLst>
          </p:cNvPr>
          <p:cNvSpPr txBox="1"/>
          <p:nvPr/>
        </p:nvSpPr>
        <p:spPr>
          <a:xfrm>
            <a:off x="4962576" y="4784127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73" name="CaixaDeTexto 172">
            <a:extLst>
              <a:ext uri="{FF2B5EF4-FFF2-40B4-BE49-F238E27FC236}">
                <a16:creationId xmlns:a16="http://schemas.microsoft.com/office/drawing/2014/main" id="{CF5D5039-F0E6-4743-8C76-8DFD5B84B3FE}"/>
              </a:ext>
            </a:extLst>
          </p:cNvPr>
          <p:cNvSpPr txBox="1"/>
          <p:nvPr/>
        </p:nvSpPr>
        <p:spPr>
          <a:xfrm>
            <a:off x="4962576" y="5305016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74" name="CaixaDeTexto 173">
            <a:extLst>
              <a:ext uri="{FF2B5EF4-FFF2-40B4-BE49-F238E27FC236}">
                <a16:creationId xmlns:a16="http://schemas.microsoft.com/office/drawing/2014/main" id="{39B7A7A0-4DD2-4B8E-AD18-A25B135F0EEB}"/>
              </a:ext>
            </a:extLst>
          </p:cNvPr>
          <p:cNvSpPr txBox="1"/>
          <p:nvPr/>
        </p:nvSpPr>
        <p:spPr>
          <a:xfrm>
            <a:off x="4962576" y="5825905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75" name="CaixaDeTexto 174">
            <a:extLst>
              <a:ext uri="{FF2B5EF4-FFF2-40B4-BE49-F238E27FC236}">
                <a16:creationId xmlns:a16="http://schemas.microsoft.com/office/drawing/2014/main" id="{EA7B73E0-554D-424B-8901-7430F5D9CCCB}"/>
              </a:ext>
            </a:extLst>
          </p:cNvPr>
          <p:cNvSpPr txBox="1"/>
          <p:nvPr/>
        </p:nvSpPr>
        <p:spPr>
          <a:xfrm>
            <a:off x="4962576" y="63467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77" name="CaixaDeTexto 176">
            <a:extLst>
              <a:ext uri="{FF2B5EF4-FFF2-40B4-BE49-F238E27FC236}">
                <a16:creationId xmlns:a16="http://schemas.microsoft.com/office/drawing/2014/main" id="{6F3107BC-A5A5-4C28-B2EC-E1ACD6AE2453}"/>
              </a:ext>
            </a:extLst>
          </p:cNvPr>
          <p:cNvSpPr txBox="1"/>
          <p:nvPr/>
        </p:nvSpPr>
        <p:spPr>
          <a:xfrm>
            <a:off x="5561372" y="2180150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78" name="CaixaDeTexto 177">
            <a:extLst>
              <a:ext uri="{FF2B5EF4-FFF2-40B4-BE49-F238E27FC236}">
                <a16:creationId xmlns:a16="http://schemas.microsoft.com/office/drawing/2014/main" id="{EF4058F0-D28A-4FDE-B71A-87E63A3E6D57}"/>
              </a:ext>
            </a:extLst>
          </p:cNvPr>
          <p:cNvSpPr txBox="1"/>
          <p:nvPr/>
        </p:nvSpPr>
        <p:spPr>
          <a:xfrm>
            <a:off x="5561372" y="2701039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79" name="CaixaDeTexto 178">
            <a:extLst>
              <a:ext uri="{FF2B5EF4-FFF2-40B4-BE49-F238E27FC236}">
                <a16:creationId xmlns:a16="http://schemas.microsoft.com/office/drawing/2014/main" id="{B299307D-D15D-4903-A3AF-03D200A66E90}"/>
              </a:ext>
            </a:extLst>
          </p:cNvPr>
          <p:cNvSpPr txBox="1"/>
          <p:nvPr/>
        </p:nvSpPr>
        <p:spPr>
          <a:xfrm>
            <a:off x="5561372" y="3221928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80" name="CaixaDeTexto 179">
            <a:extLst>
              <a:ext uri="{FF2B5EF4-FFF2-40B4-BE49-F238E27FC236}">
                <a16:creationId xmlns:a16="http://schemas.microsoft.com/office/drawing/2014/main" id="{FC87FC60-4490-4A4E-933B-DDD56C96D621}"/>
              </a:ext>
            </a:extLst>
          </p:cNvPr>
          <p:cNvSpPr txBox="1"/>
          <p:nvPr/>
        </p:nvSpPr>
        <p:spPr>
          <a:xfrm>
            <a:off x="5561372" y="37426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181" name="CaixaDeTexto 180">
            <a:extLst>
              <a:ext uri="{FF2B5EF4-FFF2-40B4-BE49-F238E27FC236}">
                <a16:creationId xmlns:a16="http://schemas.microsoft.com/office/drawing/2014/main" id="{8975F4AD-100C-4E9A-96D1-DD3D7B536849}"/>
              </a:ext>
            </a:extLst>
          </p:cNvPr>
          <p:cNvSpPr txBox="1"/>
          <p:nvPr/>
        </p:nvSpPr>
        <p:spPr>
          <a:xfrm>
            <a:off x="5561372" y="42633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182" name="CaixaDeTexto 181">
            <a:extLst>
              <a:ext uri="{FF2B5EF4-FFF2-40B4-BE49-F238E27FC236}">
                <a16:creationId xmlns:a16="http://schemas.microsoft.com/office/drawing/2014/main" id="{3E1BF8BC-2E10-496B-BEAA-204483713AAD}"/>
              </a:ext>
            </a:extLst>
          </p:cNvPr>
          <p:cNvSpPr txBox="1"/>
          <p:nvPr/>
        </p:nvSpPr>
        <p:spPr>
          <a:xfrm>
            <a:off x="5561372" y="4784127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83" name="CaixaDeTexto 182">
            <a:extLst>
              <a:ext uri="{FF2B5EF4-FFF2-40B4-BE49-F238E27FC236}">
                <a16:creationId xmlns:a16="http://schemas.microsoft.com/office/drawing/2014/main" id="{65C7D6F2-1E25-41C9-A93F-3873C583AF7E}"/>
              </a:ext>
            </a:extLst>
          </p:cNvPr>
          <p:cNvSpPr txBox="1"/>
          <p:nvPr/>
        </p:nvSpPr>
        <p:spPr>
          <a:xfrm>
            <a:off x="5561372" y="5305016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184" name="CaixaDeTexto 183">
            <a:extLst>
              <a:ext uri="{FF2B5EF4-FFF2-40B4-BE49-F238E27FC236}">
                <a16:creationId xmlns:a16="http://schemas.microsoft.com/office/drawing/2014/main" id="{51341879-0668-47DD-BDEE-EA008E186961}"/>
              </a:ext>
            </a:extLst>
          </p:cNvPr>
          <p:cNvSpPr txBox="1"/>
          <p:nvPr/>
        </p:nvSpPr>
        <p:spPr>
          <a:xfrm>
            <a:off x="5561372" y="5825905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185" name="CaixaDeTexto 184">
            <a:extLst>
              <a:ext uri="{FF2B5EF4-FFF2-40B4-BE49-F238E27FC236}">
                <a16:creationId xmlns:a16="http://schemas.microsoft.com/office/drawing/2014/main" id="{D7D0E71E-A64C-44FA-B2F5-CB5A27A9229B}"/>
              </a:ext>
            </a:extLst>
          </p:cNvPr>
          <p:cNvSpPr txBox="1"/>
          <p:nvPr/>
        </p:nvSpPr>
        <p:spPr>
          <a:xfrm>
            <a:off x="5561372" y="63467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87" name="CaixaDeTexto 186">
            <a:extLst>
              <a:ext uri="{FF2B5EF4-FFF2-40B4-BE49-F238E27FC236}">
                <a16:creationId xmlns:a16="http://schemas.microsoft.com/office/drawing/2014/main" id="{97002588-43EA-41E6-B037-06D98705AC82}"/>
              </a:ext>
            </a:extLst>
          </p:cNvPr>
          <p:cNvSpPr txBox="1"/>
          <p:nvPr/>
        </p:nvSpPr>
        <p:spPr>
          <a:xfrm>
            <a:off x="6160168" y="2180150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188" name="CaixaDeTexto 187">
            <a:extLst>
              <a:ext uri="{FF2B5EF4-FFF2-40B4-BE49-F238E27FC236}">
                <a16:creationId xmlns:a16="http://schemas.microsoft.com/office/drawing/2014/main" id="{D31CA669-B8CE-4AEA-BFF7-64A426B71942}"/>
              </a:ext>
            </a:extLst>
          </p:cNvPr>
          <p:cNvSpPr txBox="1"/>
          <p:nvPr/>
        </p:nvSpPr>
        <p:spPr>
          <a:xfrm>
            <a:off x="6160168" y="2701039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189" name="CaixaDeTexto 188">
            <a:extLst>
              <a:ext uri="{FF2B5EF4-FFF2-40B4-BE49-F238E27FC236}">
                <a16:creationId xmlns:a16="http://schemas.microsoft.com/office/drawing/2014/main" id="{85955124-95E0-4D46-BCBC-20E018226209}"/>
              </a:ext>
            </a:extLst>
          </p:cNvPr>
          <p:cNvSpPr txBox="1"/>
          <p:nvPr/>
        </p:nvSpPr>
        <p:spPr>
          <a:xfrm>
            <a:off x="6160168" y="3221928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190" name="CaixaDeTexto 189">
            <a:extLst>
              <a:ext uri="{FF2B5EF4-FFF2-40B4-BE49-F238E27FC236}">
                <a16:creationId xmlns:a16="http://schemas.microsoft.com/office/drawing/2014/main" id="{5DFBC74D-6E84-4776-A0AC-12A5EE2A96AF}"/>
              </a:ext>
            </a:extLst>
          </p:cNvPr>
          <p:cNvSpPr txBox="1"/>
          <p:nvPr/>
        </p:nvSpPr>
        <p:spPr>
          <a:xfrm>
            <a:off x="6160168" y="37426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191" name="CaixaDeTexto 190">
            <a:extLst>
              <a:ext uri="{FF2B5EF4-FFF2-40B4-BE49-F238E27FC236}">
                <a16:creationId xmlns:a16="http://schemas.microsoft.com/office/drawing/2014/main" id="{06E783E9-8D5B-4844-ABB8-7BE0BA4D30B6}"/>
              </a:ext>
            </a:extLst>
          </p:cNvPr>
          <p:cNvSpPr txBox="1"/>
          <p:nvPr/>
        </p:nvSpPr>
        <p:spPr>
          <a:xfrm>
            <a:off x="6160168" y="42633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192" name="CaixaDeTexto 191">
            <a:extLst>
              <a:ext uri="{FF2B5EF4-FFF2-40B4-BE49-F238E27FC236}">
                <a16:creationId xmlns:a16="http://schemas.microsoft.com/office/drawing/2014/main" id="{323F1F91-68EF-4D63-81D7-C99C33DA14CF}"/>
              </a:ext>
            </a:extLst>
          </p:cNvPr>
          <p:cNvSpPr txBox="1"/>
          <p:nvPr/>
        </p:nvSpPr>
        <p:spPr>
          <a:xfrm>
            <a:off x="6160168" y="4784127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27</a:t>
            </a:r>
          </a:p>
        </p:txBody>
      </p:sp>
      <p:sp>
        <p:nvSpPr>
          <p:cNvPr id="193" name="CaixaDeTexto 192">
            <a:extLst>
              <a:ext uri="{FF2B5EF4-FFF2-40B4-BE49-F238E27FC236}">
                <a16:creationId xmlns:a16="http://schemas.microsoft.com/office/drawing/2014/main" id="{FFE4661B-5FA2-4640-BB64-56C4CA553900}"/>
              </a:ext>
            </a:extLst>
          </p:cNvPr>
          <p:cNvSpPr txBox="1"/>
          <p:nvPr/>
        </p:nvSpPr>
        <p:spPr>
          <a:xfrm>
            <a:off x="6160168" y="5305016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28</a:t>
            </a:r>
          </a:p>
        </p:txBody>
      </p:sp>
      <p:sp>
        <p:nvSpPr>
          <p:cNvPr id="194" name="CaixaDeTexto 193">
            <a:extLst>
              <a:ext uri="{FF2B5EF4-FFF2-40B4-BE49-F238E27FC236}">
                <a16:creationId xmlns:a16="http://schemas.microsoft.com/office/drawing/2014/main" id="{5F06BFD0-AA61-472E-B1BE-0C3EF4E730F6}"/>
              </a:ext>
            </a:extLst>
          </p:cNvPr>
          <p:cNvSpPr txBox="1"/>
          <p:nvPr/>
        </p:nvSpPr>
        <p:spPr>
          <a:xfrm>
            <a:off x="6160168" y="5825905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195" name="CaixaDeTexto 194">
            <a:extLst>
              <a:ext uri="{FF2B5EF4-FFF2-40B4-BE49-F238E27FC236}">
                <a16:creationId xmlns:a16="http://schemas.microsoft.com/office/drawing/2014/main" id="{37DF4C55-CF2B-4E40-B027-A76B343D4D28}"/>
              </a:ext>
            </a:extLst>
          </p:cNvPr>
          <p:cNvSpPr txBox="1"/>
          <p:nvPr/>
        </p:nvSpPr>
        <p:spPr>
          <a:xfrm>
            <a:off x="6160168" y="63467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97" name="CaixaDeTexto 196">
            <a:extLst>
              <a:ext uri="{FF2B5EF4-FFF2-40B4-BE49-F238E27FC236}">
                <a16:creationId xmlns:a16="http://schemas.microsoft.com/office/drawing/2014/main" id="{D4E28507-3287-4154-8D38-73D68B12EB32}"/>
              </a:ext>
            </a:extLst>
          </p:cNvPr>
          <p:cNvSpPr txBox="1"/>
          <p:nvPr/>
        </p:nvSpPr>
        <p:spPr>
          <a:xfrm>
            <a:off x="6758964" y="2180150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198" name="CaixaDeTexto 197">
            <a:extLst>
              <a:ext uri="{FF2B5EF4-FFF2-40B4-BE49-F238E27FC236}">
                <a16:creationId xmlns:a16="http://schemas.microsoft.com/office/drawing/2014/main" id="{622C78DE-48B5-4076-A171-542E2787E1A1}"/>
              </a:ext>
            </a:extLst>
          </p:cNvPr>
          <p:cNvSpPr txBox="1"/>
          <p:nvPr/>
        </p:nvSpPr>
        <p:spPr>
          <a:xfrm>
            <a:off x="6758964" y="2701039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33</a:t>
            </a:r>
          </a:p>
        </p:txBody>
      </p:sp>
      <p:sp>
        <p:nvSpPr>
          <p:cNvPr id="199" name="CaixaDeTexto 198">
            <a:extLst>
              <a:ext uri="{FF2B5EF4-FFF2-40B4-BE49-F238E27FC236}">
                <a16:creationId xmlns:a16="http://schemas.microsoft.com/office/drawing/2014/main" id="{872E5F76-3AF1-4B2F-B7BA-984405084E57}"/>
              </a:ext>
            </a:extLst>
          </p:cNvPr>
          <p:cNvSpPr txBox="1"/>
          <p:nvPr/>
        </p:nvSpPr>
        <p:spPr>
          <a:xfrm>
            <a:off x="6758964" y="3221928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34</a:t>
            </a:r>
          </a:p>
        </p:txBody>
      </p:sp>
      <p:sp>
        <p:nvSpPr>
          <p:cNvPr id="200" name="CaixaDeTexto 199">
            <a:extLst>
              <a:ext uri="{FF2B5EF4-FFF2-40B4-BE49-F238E27FC236}">
                <a16:creationId xmlns:a16="http://schemas.microsoft.com/office/drawing/2014/main" id="{F9727206-2698-402F-B7C4-743FAB7129A7}"/>
              </a:ext>
            </a:extLst>
          </p:cNvPr>
          <p:cNvSpPr txBox="1"/>
          <p:nvPr/>
        </p:nvSpPr>
        <p:spPr>
          <a:xfrm>
            <a:off x="6758964" y="37426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201" name="CaixaDeTexto 200">
            <a:extLst>
              <a:ext uri="{FF2B5EF4-FFF2-40B4-BE49-F238E27FC236}">
                <a16:creationId xmlns:a16="http://schemas.microsoft.com/office/drawing/2014/main" id="{3BC1BB4C-E311-48A3-A822-BECCE438D39B}"/>
              </a:ext>
            </a:extLst>
          </p:cNvPr>
          <p:cNvSpPr txBox="1"/>
          <p:nvPr/>
        </p:nvSpPr>
        <p:spPr>
          <a:xfrm>
            <a:off x="6758964" y="42633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202" name="CaixaDeTexto 201">
            <a:extLst>
              <a:ext uri="{FF2B5EF4-FFF2-40B4-BE49-F238E27FC236}">
                <a16:creationId xmlns:a16="http://schemas.microsoft.com/office/drawing/2014/main" id="{204E23B9-A4A0-4CFF-9CDA-B435378A7FC9}"/>
              </a:ext>
            </a:extLst>
          </p:cNvPr>
          <p:cNvSpPr txBox="1"/>
          <p:nvPr/>
        </p:nvSpPr>
        <p:spPr>
          <a:xfrm>
            <a:off x="6758964" y="4784127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203" name="CaixaDeTexto 202">
            <a:extLst>
              <a:ext uri="{FF2B5EF4-FFF2-40B4-BE49-F238E27FC236}">
                <a16:creationId xmlns:a16="http://schemas.microsoft.com/office/drawing/2014/main" id="{3E8487EA-BCE0-4D27-BA2E-1032EA7D49A6}"/>
              </a:ext>
            </a:extLst>
          </p:cNvPr>
          <p:cNvSpPr txBox="1"/>
          <p:nvPr/>
        </p:nvSpPr>
        <p:spPr>
          <a:xfrm>
            <a:off x="6758964" y="5305016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204" name="CaixaDeTexto 203">
            <a:extLst>
              <a:ext uri="{FF2B5EF4-FFF2-40B4-BE49-F238E27FC236}">
                <a16:creationId xmlns:a16="http://schemas.microsoft.com/office/drawing/2014/main" id="{3B022812-E84B-4E81-B50E-2254AE038C63}"/>
              </a:ext>
            </a:extLst>
          </p:cNvPr>
          <p:cNvSpPr txBox="1"/>
          <p:nvPr/>
        </p:nvSpPr>
        <p:spPr>
          <a:xfrm>
            <a:off x="6758964" y="5825905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39</a:t>
            </a:r>
          </a:p>
        </p:txBody>
      </p:sp>
      <p:sp>
        <p:nvSpPr>
          <p:cNvPr id="205" name="CaixaDeTexto 204">
            <a:extLst>
              <a:ext uri="{FF2B5EF4-FFF2-40B4-BE49-F238E27FC236}">
                <a16:creationId xmlns:a16="http://schemas.microsoft.com/office/drawing/2014/main" id="{E94CDE86-4292-44E8-B076-5A310EEE3975}"/>
              </a:ext>
            </a:extLst>
          </p:cNvPr>
          <p:cNvSpPr txBox="1"/>
          <p:nvPr/>
        </p:nvSpPr>
        <p:spPr>
          <a:xfrm>
            <a:off x="6758964" y="6346794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251" name="CaixaDeTexto 250">
            <a:extLst>
              <a:ext uri="{FF2B5EF4-FFF2-40B4-BE49-F238E27FC236}">
                <a16:creationId xmlns:a16="http://schemas.microsoft.com/office/drawing/2014/main" id="{D24BDF65-9A17-4438-BDF7-C4B727E3B671}"/>
              </a:ext>
            </a:extLst>
          </p:cNvPr>
          <p:cNvSpPr txBox="1"/>
          <p:nvPr/>
        </p:nvSpPr>
        <p:spPr>
          <a:xfrm>
            <a:off x="8907388" y="42633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2" name="CaixaDeTexto 251">
            <a:extLst>
              <a:ext uri="{FF2B5EF4-FFF2-40B4-BE49-F238E27FC236}">
                <a16:creationId xmlns:a16="http://schemas.microsoft.com/office/drawing/2014/main" id="{37F25AD1-4F9C-4311-BBD5-2407551496E4}"/>
              </a:ext>
            </a:extLst>
          </p:cNvPr>
          <p:cNvSpPr txBox="1"/>
          <p:nvPr/>
        </p:nvSpPr>
        <p:spPr>
          <a:xfrm>
            <a:off x="8907388" y="4784127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2E653261-420F-4D84-AB65-6DE1E91B52C4}"/>
              </a:ext>
            </a:extLst>
          </p:cNvPr>
          <p:cNvSpPr txBox="1"/>
          <p:nvPr/>
        </p:nvSpPr>
        <p:spPr>
          <a:xfrm>
            <a:off x="8907388" y="5305016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54" name="CaixaDeTexto 253">
            <a:extLst>
              <a:ext uri="{FF2B5EF4-FFF2-40B4-BE49-F238E27FC236}">
                <a16:creationId xmlns:a16="http://schemas.microsoft.com/office/drawing/2014/main" id="{B944066B-7660-48C8-98F8-C9633BD11B7E}"/>
              </a:ext>
            </a:extLst>
          </p:cNvPr>
          <p:cNvSpPr txBox="1"/>
          <p:nvPr/>
        </p:nvSpPr>
        <p:spPr>
          <a:xfrm>
            <a:off x="8907388" y="5825905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55" name="CaixaDeTexto 254">
            <a:extLst>
              <a:ext uri="{FF2B5EF4-FFF2-40B4-BE49-F238E27FC236}">
                <a16:creationId xmlns:a16="http://schemas.microsoft.com/office/drawing/2014/main" id="{084079FE-E0D3-4C63-8B26-F4633892A835}"/>
              </a:ext>
            </a:extLst>
          </p:cNvPr>
          <p:cNvSpPr txBox="1"/>
          <p:nvPr/>
        </p:nvSpPr>
        <p:spPr>
          <a:xfrm>
            <a:off x="8907388" y="63467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61" name="CaixaDeTexto 260">
            <a:extLst>
              <a:ext uri="{FF2B5EF4-FFF2-40B4-BE49-F238E27FC236}">
                <a16:creationId xmlns:a16="http://schemas.microsoft.com/office/drawing/2014/main" id="{9FF85B98-8C26-4F1F-AAFB-B93783D85082}"/>
              </a:ext>
            </a:extLst>
          </p:cNvPr>
          <p:cNvSpPr txBox="1"/>
          <p:nvPr/>
        </p:nvSpPr>
        <p:spPr>
          <a:xfrm>
            <a:off x="9506184" y="42633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262" name="CaixaDeTexto 261">
            <a:extLst>
              <a:ext uri="{FF2B5EF4-FFF2-40B4-BE49-F238E27FC236}">
                <a16:creationId xmlns:a16="http://schemas.microsoft.com/office/drawing/2014/main" id="{D4D925BD-D231-49A5-8C80-F4BA61379CBB}"/>
              </a:ext>
            </a:extLst>
          </p:cNvPr>
          <p:cNvSpPr txBox="1"/>
          <p:nvPr/>
        </p:nvSpPr>
        <p:spPr>
          <a:xfrm>
            <a:off x="9506184" y="4784127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263" name="CaixaDeTexto 262">
            <a:extLst>
              <a:ext uri="{FF2B5EF4-FFF2-40B4-BE49-F238E27FC236}">
                <a16:creationId xmlns:a16="http://schemas.microsoft.com/office/drawing/2014/main" id="{6621E354-082B-423A-A055-377B2BBD6DC4}"/>
              </a:ext>
            </a:extLst>
          </p:cNvPr>
          <p:cNvSpPr txBox="1"/>
          <p:nvPr/>
        </p:nvSpPr>
        <p:spPr>
          <a:xfrm>
            <a:off x="9506184" y="5305016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264" name="CaixaDeTexto 263">
            <a:extLst>
              <a:ext uri="{FF2B5EF4-FFF2-40B4-BE49-F238E27FC236}">
                <a16:creationId xmlns:a16="http://schemas.microsoft.com/office/drawing/2014/main" id="{AD948124-FB39-4DD0-ACBF-008F7AD8038F}"/>
              </a:ext>
            </a:extLst>
          </p:cNvPr>
          <p:cNvSpPr txBox="1"/>
          <p:nvPr/>
        </p:nvSpPr>
        <p:spPr>
          <a:xfrm>
            <a:off x="9506184" y="5825905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265" name="CaixaDeTexto 264">
            <a:extLst>
              <a:ext uri="{FF2B5EF4-FFF2-40B4-BE49-F238E27FC236}">
                <a16:creationId xmlns:a16="http://schemas.microsoft.com/office/drawing/2014/main" id="{C65D3DC4-9379-4BE9-B97C-66CAB61D22AF}"/>
              </a:ext>
            </a:extLst>
          </p:cNvPr>
          <p:cNvSpPr txBox="1"/>
          <p:nvPr/>
        </p:nvSpPr>
        <p:spPr>
          <a:xfrm>
            <a:off x="9506184" y="63467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271" name="CaixaDeTexto 270">
            <a:extLst>
              <a:ext uri="{FF2B5EF4-FFF2-40B4-BE49-F238E27FC236}">
                <a16:creationId xmlns:a16="http://schemas.microsoft.com/office/drawing/2014/main" id="{108ED8C3-B1D3-4E89-8316-08800A17078F}"/>
              </a:ext>
            </a:extLst>
          </p:cNvPr>
          <p:cNvSpPr txBox="1"/>
          <p:nvPr/>
        </p:nvSpPr>
        <p:spPr>
          <a:xfrm>
            <a:off x="10104980" y="42633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272" name="CaixaDeTexto 271">
            <a:extLst>
              <a:ext uri="{FF2B5EF4-FFF2-40B4-BE49-F238E27FC236}">
                <a16:creationId xmlns:a16="http://schemas.microsoft.com/office/drawing/2014/main" id="{1BB36320-388A-4346-B79D-7C44F0ECEC73}"/>
              </a:ext>
            </a:extLst>
          </p:cNvPr>
          <p:cNvSpPr txBox="1"/>
          <p:nvPr/>
        </p:nvSpPr>
        <p:spPr>
          <a:xfrm>
            <a:off x="10104980" y="4784127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27</a:t>
            </a:r>
          </a:p>
        </p:txBody>
      </p:sp>
      <p:sp>
        <p:nvSpPr>
          <p:cNvPr id="273" name="CaixaDeTexto 272">
            <a:extLst>
              <a:ext uri="{FF2B5EF4-FFF2-40B4-BE49-F238E27FC236}">
                <a16:creationId xmlns:a16="http://schemas.microsoft.com/office/drawing/2014/main" id="{2A72D1C4-2821-4F70-9E7C-196695B7E3E0}"/>
              </a:ext>
            </a:extLst>
          </p:cNvPr>
          <p:cNvSpPr txBox="1"/>
          <p:nvPr/>
        </p:nvSpPr>
        <p:spPr>
          <a:xfrm>
            <a:off x="10104980" y="5305016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28</a:t>
            </a:r>
          </a:p>
        </p:txBody>
      </p:sp>
      <p:sp>
        <p:nvSpPr>
          <p:cNvPr id="274" name="CaixaDeTexto 273">
            <a:extLst>
              <a:ext uri="{FF2B5EF4-FFF2-40B4-BE49-F238E27FC236}">
                <a16:creationId xmlns:a16="http://schemas.microsoft.com/office/drawing/2014/main" id="{B524E8B2-4D5E-4781-840C-4C46BF57EE18}"/>
              </a:ext>
            </a:extLst>
          </p:cNvPr>
          <p:cNvSpPr txBox="1"/>
          <p:nvPr/>
        </p:nvSpPr>
        <p:spPr>
          <a:xfrm>
            <a:off x="10104980" y="5825905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275" name="CaixaDeTexto 274">
            <a:extLst>
              <a:ext uri="{FF2B5EF4-FFF2-40B4-BE49-F238E27FC236}">
                <a16:creationId xmlns:a16="http://schemas.microsoft.com/office/drawing/2014/main" id="{66B730A8-F010-462D-85BB-7D2A0FF91A98}"/>
              </a:ext>
            </a:extLst>
          </p:cNvPr>
          <p:cNvSpPr txBox="1"/>
          <p:nvPr/>
        </p:nvSpPr>
        <p:spPr>
          <a:xfrm>
            <a:off x="10104980" y="63467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281" name="CaixaDeTexto 280">
            <a:extLst>
              <a:ext uri="{FF2B5EF4-FFF2-40B4-BE49-F238E27FC236}">
                <a16:creationId xmlns:a16="http://schemas.microsoft.com/office/drawing/2014/main" id="{4FE7E280-A0CF-4623-A409-1699BE3C4FBC}"/>
              </a:ext>
            </a:extLst>
          </p:cNvPr>
          <p:cNvSpPr txBox="1"/>
          <p:nvPr/>
        </p:nvSpPr>
        <p:spPr>
          <a:xfrm>
            <a:off x="10703776" y="42633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282" name="CaixaDeTexto 281">
            <a:extLst>
              <a:ext uri="{FF2B5EF4-FFF2-40B4-BE49-F238E27FC236}">
                <a16:creationId xmlns:a16="http://schemas.microsoft.com/office/drawing/2014/main" id="{C97F64B9-3E55-4978-A94B-DADC6DBDE887}"/>
              </a:ext>
            </a:extLst>
          </p:cNvPr>
          <p:cNvSpPr txBox="1"/>
          <p:nvPr/>
        </p:nvSpPr>
        <p:spPr>
          <a:xfrm>
            <a:off x="10703776" y="4784127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283" name="CaixaDeTexto 282">
            <a:extLst>
              <a:ext uri="{FF2B5EF4-FFF2-40B4-BE49-F238E27FC236}">
                <a16:creationId xmlns:a16="http://schemas.microsoft.com/office/drawing/2014/main" id="{51794299-442A-47C2-876F-179540AD09F1}"/>
              </a:ext>
            </a:extLst>
          </p:cNvPr>
          <p:cNvSpPr txBox="1"/>
          <p:nvPr/>
        </p:nvSpPr>
        <p:spPr>
          <a:xfrm>
            <a:off x="10703776" y="5305016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284" name="CaixaDeTexto 283">
            <a:extLst>
              <a:ext uri="{FF2B5EF4-FFF2-40B4-BE49-F238E27FC236}">
                <a16:creationId xmlns:a16="http://schemas.microsoft.com/office/drawing/2014/main" id="{66053D38-3E45-4B3A-B8F0-37C2B04D8F24}"/>
              </a:ext>
            </a:extLst>
          </p:cNvPr>
          <p:cNvSpPr txBox="1"/>
          <p:nvPr/>
        </p:nvSpPr>
        <p:spPr>
          <a:xfrm>
            <a:off x="10703776" y="5825905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39</a:t>
            </a:r>
          </a:p>
        </p:txBody>
      </p:sp>
      <p:sp>
        <p:nvSpPr>
          <p:cNvPr id="285" name="CaixaDeTexto 284">
            <a:extLst>
              <a:ext uri="{FF2B5EF4-FFF2-40B4-BE49-F238E27FC236}">
                <a16:creationId xmlns:a16="http://schemas.microsoft.com/office/drawing/2014/main" id="{C9A4EDC8-84F1-4D07-9130-6C21883A9241}"/>
              </a:ext>
            </a:extLst>
          </p:cNvPr>
          <p:cNvSpPr txBox="1"/>
          <p:nvPr/>
        </p:nvSpPr>
        <p:spPr>
          <a:xfrm>
            <a:off x="10703776" y="6346794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40</a:t>
            </a:r>
          </a:p>
        </p:txBody>
      </p:sp>
      <p:pic>
        <p:nvPicPr>
          <p:cNvPr id="286" name="Imagem 285">
            <a:extLst>
              <a:ext uri="{FF2B5EF4-FFF2-40B4-BE49-F238E27FC236}">
                <a16:creationId xmlns:a16="http://schemas.microsoft.com/office/drawing/2014/main" id="{4C2C38BA-F669-47E8-86B7-046AEC35D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40" r="4808" b="18774"/>
          <a:stretch/>
        </p:blipFill>
        <p:spPr>
          <a:xfrm>
            <a:off x="1102210" y="1048061"/>
            <a:ext cx="2330092" cy="689445"/>
          </a:xfrm>
          <a:prstGeom prst="rect">
            <a:avLst/>
          </a:prstGeom>
        </p:spPr>
      </p:pic>
      <p:pic>
        <p:nvPicPr>
          <p:cNvPr id="287" name="Gráfico 286" descr="Ajuda com preenchimento sólido">
            <a:extLst>
              <a:ext uri="{FF2B5EF4-FFF2-40B4-BE49-F238E27FC236}">
                <a16:creationId xmlns:a16="http://schemas.microsoft.com/office/drawing/2014/main" id="{1644E75C-CA33-4B81-B3B0-C3198418E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951787" y="635838"/>
            <a:ext cx="576550" cy="576550"/>
          </a:xfrm>
          <a:prstGeom prst="rect">
            <a:avLst/>
          </a:prstGeom>
        </p:spPr>
      </p:pic>
      <p:pic>
        <p:nvPicPr>
          <p:cNvPr id="290" name="Imagem 2">
            <a:extLst>
              <a:ext uri="{FF2B5EF4-FFF2-40B4-BE49-F238E27FC236}">
                <a16:creationId xmlns:a16="http://schemas.microsoft.com/office/drawing/2014/main" id="{213C8158-FA13-4D61-936E-D8EF3913B5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4308" r="3962"/>
          <a:stretch/>
        </p:blipFill>
        <p:spPr>
          <a:xfrm>
            <a:off x="4503870" y="1030575"/>
            <a:ext cx="3248243" cy="870301"/>
          </a:xfrm>
          <a:prstGeom prst="rect">
            <a:avLst/>
          </a:prstGeom>
        </p:spPr>
      </p:pic>
      <p:pic>
        <p:nvPicPr>
          <p:cNvPr id="291" name="Gráfico 290" descr="Balão de chat com preenchimento sólido">
            <a:extLst>
              <a:ext uri="{FF2B5EF4-FFF2-40B4-BE49-F238E27FC236}">
                <a16:creationId xmlns:a16="http://schemas.microsoft.com/office/drawing/2014/main" id="{C4B460A1-F45B-4100-9511-47AAC30F4E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61200" y="601666"/>
            <a:ext cx="669600" cy="669600"/>
          </a:xfrm>
          <a:prstGeom prst="rect">
            <a:avLst/>
          </a:prstGeom>
        </p:spPr>
      </p:pic>
      <p:pic>
        <p:nvPicPr>
          <p:cNvPr id="293" name="Imagem 292">
            <a:extLst>
              <a:ext uri="{FF2B5EF4-FFF2-40B4-BE49-F238E27FC236}">
                <a16:creationId xmlns:a16="http://schemas.microsoft.com/office/drawing/2014/main" id="{C1AD3F87-49F3-4766-A212-94FC718154F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3488" r="6950"/>
          <a:stretch/>
        </p:blipFill>
        <p:spPr>
          <a:xfrm>
            <a:off x="9506184" y="1010325"/>
            <a:ext cx="1333179" cy="910800"/>
          </a:xfrm>
          <a:prstGeom prst="rect">
            <a:avLst/>
          </a:prstGeom>
        </p:spPr>
      </p:pic>
      <p:pic>
        <p:nvPicPr>
          <p:cNvPr id="292" name="Gráfico 291" descr="Selo novo com preenchimento sólido">
            <a:extLst>
              <a:ext uri="{FF2B5EF4-FFF2-40B4-BE49-F238E27FC236}">
                <a16:creationId xmlns:a16="http://schemas.microsoft.com/office/drawing/2014/main" id="{1E8E0063-CBD2-4367-99DA-700E6F0CAD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916083" y="635838"/>
            <a:ext cx="601255" cy="601255"/>
          </a:xfrm>
          <a:prstGeom prst="rect">
            <a:avLst/>
          </a:prstGeom>
        </p:spPr>
      </p:pic>
      <p:pic>
        <p:nvPicPr>
          <p:cNvPr id="294" name="Gráfico 293" descr="Cursor com preenchimento sólido">
            <a:hlinkClick r:id="rId13" action="ppaction://hlinksldjump"/>
            <a:extLst>
              <a:ext uri="{FF2B5EF4-FFF2-40B4-BE49-F238E27FC236}">
                <a16:creationId xmlns:a16="http://schemas.microsoft.com/office/drawing/2014/main" id="{43D59048-438A-4A0F-B6BE-A63E42D54A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869831" y="-25131"/>
            <a:ext cx="311872" cy="311872"/>
          </a:xfrm>
          <a:prstGeom prst="rect">
            <a:avLst/>
          </a:prstGeom>
        </p:spPr>
      </p:pic>
      <p:sp>
        <p:nvSpPr>
          <p:cNvPr id="295" name="CaixaDeTexto 294">
            <a:hlinkClick r:id="rId13" action="ppaction://hlinksldjump"/>
            <a:extLst>
              <a:ext uri="{FF2B5EF4-FFF2-40B4-BE49-F238E27FC236}">
                <a16:creationId xmlns:a16="http://schemas.microsoft.com/office/drawing/2014/main" id="{FE5EF6B5-64ED-4F6F-9167-762E4B3D133E}"/>
              </a:ext>
            </a:extLst>
          </p:cNvPr>
          <p:cNvSpPr txBox="1"/>
          <p:nvPr/>
        </p:nvSpPr>
        <p:spPr>
          <a:xfrm>
            <a:off x="11041202" y="0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TABULEIRO</a:t>
            </a:r>
          </a:p>
        </p:txBody>
      </p:sp>
      <p:sp>
        <p:nvSpPr>
          <p:cNvPr id="19" name="CaixaDeTexto 18">
            <a:hlinkClick r:id="rId16" action="ppaction://hlinksldjump"/>
            <a:extLst>
              <a:ext uri="{FF2B5EF4-FFF2-40B4-BE49-F238E27FC236}">
                <a16:creationId xmlns:a16="http://schemas.microsoft.com/office/drawing/2014/main" id="{AA227E18-1C23-4193-A698-857F770BBA08}"/>
              </a:ext>
            </a:extLst>
          </p:cNvPr>
          <p:cNvSpPr txBox="1"/>
          <p:nvPr/>
        </p:nvSpPr>
        <p:spPr>
          <a:xfrm>
            <a:off x="1102210" y="16592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6" name="CaixaDeTexto 135">
            <a:extLst>
              <a:ext uri="{FF2B5EF4-FFF2-40B4-BE49-F238E27FC236}">
                <a16:creationId xmlns:a16="http://schemas.microsoft.com/office/drawing/2014/main" id="{202F60FF-BFB6-4B3E-B658-720B9F5C8047}"/>
              </a:ext>
            </a:extLst>
          </p:cNvPr>
          <p:cNvSpPr txBox="1"/>
          <p:nvPr/>
        </p:nvSpPr>
        <p:spPr>
          <a:xfrm>
            <a:off x="1701006" y="16592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46" name="CaixaDeTexto 145">
            <a:extLst>
              <a:ext uri="{FF2B5EF4-FFF2-40B4-BE49-F238E27FC236}">
                <a16:creationId xmlns:a16="http://schemas.microsoft.com/office/drawing/2014/main" id="{630C4F55-1FF2-4FE3-AEAB-D187AD564097}"/>
              </a:ext>
            </a:extLst>
          </p:cNvPr>
          <p:cNvSpPr txBox="1"/>
          <p:nvPr/>
        </p:nvSpPr>
        <p:spPr>
          <a:xfrm>
            <a:off x="2299802" y="16592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156" name="CaixaDeTexto 155">
            <a:extLst>
              <a:ext uri="{FF2B5EF4-FFF2-40B4-BE49-F238E27FC236}">
                <a16:creationId xmlns:a16="http://schemas.microsoft.com/office/drawing/2014/main" id="{0FACFF67-E0AD-49C1-A51A-607DCC85C634}"/>
              </a:ext>
            </a:extLst>
          </p:cNvPr>
          <p:cNvSpPr txBox="1"/>
          <p:nvPr/>
        </p:nvSpPr>
        <p:spPr>
          <a:xfrm>
            <a:off x="2898598" y="1659261"/>
            <a:ext cx="51435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166" name="CaixaDeTexto 165">
            <a:hlinkClick r:id="rId17" action="ppaction://hlinksldjump"/>
            <a:extLst>
              <a:ext uri="{FF2B5EF4-FFF2-40B4-BE49-F238E27FC236}">
                <a16:creationId xmlns:a16="http://schemas.microsoft.com/office/drawing/2014/main" id="{DCC27692-704B-4B49-BBA5-C90FACE90271}"/>
              </a:ext>
            </a:extLst>
          </p:cNvPr>
          <p:cNvSpPr txBox="1"/>
          <p:nvPr/>
        </p:nvSpPr>
        <p:spPr>
          <a:xfrm>
            <a:off x="4962576" y="16592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6" name="CaixaDeTexto 175">
            <a:extLst>
              <a:ext uri="{FF2B5EF4-FFF2-40B4-BE49-F238E27FC236}">
                <a16:creationId xmlns:a16="http://schemas.microsoft.com/office/drawing/2014/main" id="{7EF5732D-29BC-4E5C-9FCC-8059C22B9694}"/>
              </a:ext>
            </a:extLst>
          </p:cNvPr>
          <p:cNvSpPr txBox="1"/>
          <p:nvPr/>
        </p:nvSpPr>
        <p:spPr>
          <a:xfrm>
            <a:off x="5561372" y="16592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86" name="CaixaDeTexto 185">
            <a:extLst>
              <a:ext uri="{FF2B5EF4-FFF2-40B4-BE49-F238E27FC236}">
                <a16:creationId xmlns:a16="http://schemas.microsoft.com/office/drawing/2014/main" id="{15A60C66-C109-4313-9A8B-827542F25CBD}"/>
              </a:ext>
            </a:extLst>
          </p:cNvPr>
          <p:cNvSpPr txBox="1"/>
          <p:nvPr/>
        </p:nvSpPr>
        <p:spPr>
          <a:xfrm>
            <a:off x="6160168" y="16592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196" name="CaixaDeTexto 195">
            <a:extLst>
              <a:ext uri="{FF2B5EF4-FFF2-40B4-BE49-F238E27FC236}">
                <a16:creationId xmlns:a16="http://schemas.microsoft.com/office/drawing/2014/main" id="{B0CEE5E9-C363-4850-BD8B-33E02579EC49}"/>
              </a:ext>
            </a:extLst>
          </p:cNvPr>
          <p:cNvSpPr txBox="1"/>
          <p:nvPr/>
        </p:nvSpPr>
        <p:spPr>
          <a:xfrm>
            <a:off x="6758964" y="1659261"/>
            <a:ext cx="514350" cy="369332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246" name="CaixaDeTexto 245">
            <a:hlinkClick r:id="rId18" action="ppaction://hlinksldjump"/>
            <a:extLst>
              <a:ext uri="{FF2B5EF4-FFF2-40B4-BE49-F238E27FC236}">
                <a16:creationId xmlns:a16="http://schemas.microsoft.com/office/drawing/2014/main" id="{D10534CC-EF5A-4152-85CA-F9F486C49455}"/>
              </a:ext>
            </a:extLst>
          </p:cNvPr>
          <p:cNvSpPr txBox="1"/>
          <p:nvPr/>
        </p:nvSpPr>
        <p:spPr>
          <a:xfrm>
            <a:off x="8907388" y="16592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7" name="CaixaDeTexto 246">
            <a:extLst>
              <a:ext uri="{FF2B5EF4-FFF2-40B4-BE49-F238E27FC236}">
                <a16:creationId xmlns:a16="http://schemas.microsoft.com/office/drawing/2014/main" id="{68F710FE-4011-4174-B305-E7AB847325FC}"/>
              </a:ext>
            </a:extLst>
          </p:cNvPr>
          <p:cNvSpPr txBox="1"/>
          <p:nvPr/>
        </p:nvSpPr>
        <p:spPr>
          <a:xfrm>
            <a:off x="8907388" y="2180150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8" name="CaixaDeTexto 247">
            <a:extLst>
              <a:ext uri="{FF2B5EF4-FFF2-40B4-BE49-F238E27FC236}">
                <a16:creationId xmlns:a16="http://schemas.microsoft.com/office/drawing/2014/main" id="{B0F41EA1-0948-461E-9FE4-C99FAE564F6C}"/>
              </a:ext>
            </a:extLst>
          </p:cNvPr>
          <p:cNvSpPr txBox="1"/>
          <p:nvPr/>
        </p:nvSpPr>
        <p:spPr>
          <a:xfrm>
            <a:off x="8907388" y="2701039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9" name="CaixaDeTexto 248">
            <a:extLst>
              <a:ext uri="{FF2B5EF4-FFF2-40B4-BE49-F238E27FC236}">
                <a16:creationId xmlns:a16="http://schemas.microsoft.com/office/drawing/2014/main" id="{A4BCEC62-1C2F-43FC-B01D-EC4F6D0E64E1}"/>
              </a:ext>
            </a:extLst>
          </p:cNvPr>
          <p:cNvSpPr txBox="1"/>
          <p:nvPr/>
        </p:nvSpPr>
        <p:spPr>
          <a:xfrm>
            <a:off x="8907388" y="3221928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50" name="CaixaDeTexto 249">
            <a:extLst>
              <a:ext uri="{FF2B5EF4-FFF2-40B4-BE49-F238E27FC236}">
                <a16:creationId xmlns:a16="http://schemas.microsoft.com/office/drawing/2014/main" id="{6F64EBD9-1E9C-47D5-ACE2-8BCD272D13BB}"/>
              </a:ext>
            </a:extLst>
          </p:cNvPr>
          <p:cNvSpPr txBox="1"/>
          <p:nvPr/>
        </p:nvSpPr>
        <p:spPr>
          <a:xfrm>
            <a:off x="8907388" y="37426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56" name="CaixaDeTexto 255">
            <a:extLst>
              <a:ext uri="{FF2B5EF4-FFF2-40B4-BE49-F238E27FC236}">
                <a16:creationId xmlns:a16="http://schemas.microsoft.com/office/drawing/2014/main" id="{0476E295-6198-4D7E-A750-6A7D010AD498}"/>
              </a:ext>
            </a:extLst>
          </p:cNvPr>
          <p:cNvSpPr txBox="1"/>
          <p:nvPr/>
        </p:nvSpPr>
        <p:spPr>
          <a:xfrm>
            <a:off x="9506184" y="16592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257" name="CaixaDeTexto 256">
            <a:extLst>
              <a:ext uri="{FF2B5EF4-FFF2-40B4-BE49-F238E27FC236}">
                <a16:creationId xmlns:a16="http://schemas.microsoft.com/office/drawing/2014/main" id="{FC993BEB-0AA3-43A4-B46A-F23C1506C4B2}"/>
              </a:ext>
            </a:extLst>
          </p:cNvPr>
          <p:cNvSpPr txBox="1"/>
          <p:nvPr/>
        </p:nvSpPr>
        <p:spPr>
          <a:xfrm>
            <a:off x="9506184" y="2180150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258" name="CaixaDeTexto 257">
            <a:extLst>
              <a:ext uri="{FF2B5EF4-FFF2-40B4-BE49-F238E27FC236}">
                <a16:creationId xmlns:a16="http://schemas.microsoft.com/office/drawing/2014/main" id="{53C2386E-CC01-4E0C-A3F2-DB92A0A4F4DA}"/>
              </a:ext>
            </a:extLst>
          </p:cNvPr>
          <p:cNvSpPr txBox="1"/>
          <p:nvPr/>
        </p:nvSpPr>
        <p:spPr>
          <a:xfrm>
            <a:off x="9506184" y="2701039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259" name="CaixaDeTexto 258">
            <a:extLst>
              <a:ext uri="{FF2B5EF4-FFF2-40B4-BE49-F238E27FC236}">
                <a16:creationId xmlns:a16="http://schemas.microsoft.com/office/drawing/2014/main" id="{E474AAE4-6C75-4F08-A154-C9EB53B56E3B}"/>
              </a:ext>
            </a:extLst>
          </p:cNvPr>
          <p:cNvSpPr txBox="1"/>
          <p:nvPr/>
        </p:nvSpPr>
        <p:spPr>
          <a:xfrm>
            <a:off x="9506184" y="3221928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260" name="CaixaDeTexto 259">
            <a:extLst>
              <a:ext uri="{FF2B5EF4-FFF2-40B4-BE49-F238E27FC236}">
                <a16:creationId xmlns:a16="http://schemas.microsoft.com/office/drawing/2014/main" id="{F3791EA3-E5EF-491C-B95F-2826B3C83399}"/>
              </a:ext>
            </a:extLst>
          </p:cNvPr>
          <p:cNvSpPr txBox="1"/>
          <p:nvPr/>
        </p:nvSpPr>
        <p:spPr>
          <a:xfrm>
            <a:off x="9506184" y="37426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266" name="CaixaDeTexto 265">
            <a:extLst>
              <a:ext uri="{FF2B5EF4-FFF2-40B4-BE49-F238E27FC236}">
                <a16:creationId xmlns:a16="http://schemas.microsoft.com/office/drawing/2014/main" id="{7B398BF7-A5E0-4654-A99B-B94E832D25DD}"/>
              </a:ext>
            </a:extLst>
          </p:cNvPr>
          <p:cNvSpPr txBox="1"/>
          <p:nvPr/>
        </p:nvSpPr>
        <p:spPr>
          <a:xfrm>
            <a:off x="10104980" y="16592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267" name="CaixaDeTexto 266">
            <a:extLst>
              <a:ext uri="{FF2B5EF4-FFF2-40B4-BE49-F238E27FC236}">
                <a16:creationId xmlns:a16="http://schemas.microsoft.com/office/drawing/2014/main" id="{2BAB9C56-9C44-43B6-BE75-F5648D77F667}"/>
              </a:ext>
            </a:extLst>
          </p:cNvPr>
          <p:cNvSpPr txBox="1"/>
          <p:nvPr/>
        </p:nvSpPr>
        <p:spPr>
          <a:xfrm>
            <a:off x="10104980" y="2180150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268" name="CaixaDeTexto 267">
            <a:extLst>
              <a:ext uri="{FF2B5EF4-FFF2-40B4-BE49-F238E27FC236}">
                <a16:creationId xmlns:a16="http://schemas.microsoft.com/office/drawing/2014/main" id="{3913A7F4-67AD-4DCE-8760-272DCCA508E5}"/>
              </a:ext>
            </a:extLst>
          </p:cNvPr>
          <p:cNvSpPr txBox="1"/>
          <p:nvPr/>
        </p:nvSpPr>
        <p:spPr>
          <a:xfrm>
            <a:off x="10104980" y="2701039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269" name="CaixaDeTexto 268">
            <a:extLst>
              <a:ext uri="{FF2B5EF4-FFF2-40B4-BE49-F238E27FC236}">
                <a16:creationId xmlns:a16="http://schemas.microsoft.com/office/drawing/2014/main" id="{37CCA053-B5EA-4789-B55F-693186AD59C0}"/>
              </a:ext>
            </a:extLst>
          </p:cNvPr>
          <p:cNvSpPr txBox="1"/>
          <p:nvPr/>
        </p:nvSpPr>
        <p:spPr>
          <a:xfrm>
            <a:off x="10104980" y="3221928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270" name="CaixaDeTexto 269">
            <a:extLst>
              <a:ext uri="{FF2B5EF4-FFF2-40B4-BE49-F238E27FC236}">
                <a16:creationId xmlns:a16="http://schemas.microsoft.com/office/drawing/2014/main" id="{BA48C2E6-0DB8-4DE5-BAFC-0085BA9671B1}"/>
              </a:ext>
            </a:extLst>
          </p:cNvPr>
          <p:cNvSpPr txBox="1"/>
          <p:nvPr/>
        </p:nvSpPr>
        <p:spPr>
          <a:xfrm>
            <a:off x="10104980" y="37426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276" name="CaixaDeTexto 275">
            <a:extLst>
              <a:ext uri="{FF2B5EF4-FFF2-40B4-BE49-F238E27FC236}">
                <a16:creationId xmlns:a16="http://schemas.microsoft.com/office/drawing/2014/main" id="{93A36272-2318-48CD-BBB6-D6D2975188A2}"/>
              </a:ext>
            </a:extLst>
          </p:cNvPr>
          <p:cNvSpPr txBox="1"/>
          <p:nvPr/>
        </p:nvSpPr>
        <p:spPr>
          <a:xfrm>
            <a:off x="10703776" y="16592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277" name="CaixaDeTexto 276">
            <a:extLst>
              <a:ext uri="{FF2B5EF4-FFF2-40B4-BE49-F238E27FC236}">
                <a16:creationId xmlns:a16="http://schemas.microsoft.com/office/drawing/2014/main" id="{0F64DC5C-99CC-45B9-96FC-B822AA6500A0}"/>
              </a:ext>
            </a:extLst>
          </p:cNvPr>
          <p:cNvSpPr txBox="1"/>
          <p:nvPr/>
        </p:nvSpPr>
        <p:spPr>
          <a:xfrm>
            <a:off x="10703776" y="2180150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278" name="CaixaDeTexto 277">
            <a:extLst>
              <a:ext uri="{FF2B5EF4-FFF2-40B4-BE49-F238E27FC236}">
                <a16:creationId xmlns:a16="http://schemas.microsoft.com/office/drawing/2014/main" id="{5B35DA83-2983-460A-9FA9-C0C8ABCDB6C6}"/>
              </a:ext>
            </a:extLst>
          </p:cNvPr>
          <p:cNvSpPr txBox="1"/>
          <p:nvPr/>
        </p:nvSpPr>
        <p:spPr>
          <a:xfrm>
            <a:off x="10703776" y="2701039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33</a:t>
            </a:r>
          </a:p>
        </p:txBody>
      </p:sp>
      <p:sp>
        <p:nvSpPr>
          <p:cNvPr id="279" name="CaixaDeTexto 278">
            <a:extLst>
              <a:ext uri="{FF2B5EF4-FFF2-40B4-BE49-F238E27FC236}">
                <a16:creationId xmlns:a16="http://schemas.microsoft.com/office/drawing/2014/main" id="{A6881F50-2862-4DAB-986A-9FBEB38476AA}"/>
              </a:ext>
            </a:extLst>
          </p:cNvPr>
          <p:cNvSpPr txBox="1"/>
          <p:nvPr/>
        </p:nvSpPr>
        <p:spPr>
          <a:xfrm>
            <a:off x="10703776" y="3221928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34</a:t>
            </a:r>
          </a:p>
        </p:txBody>
      </p:sp>
      <p:sp>
        <p:nvSpPr>
          <p:cNvPr id="280" name="CaixaDeTexto 279">
            <a:extLst>
              <a:ext uri="{FF2B5EF4-FFF2-40B4-BE49-F238E27FC236}">
                <a16:creationId xmlns:a16="http://schemas.microsoft.com/office/drawing/2014/main" id="{26D49905-D096-45E8-BB3E-73971C788011}"/>
              </a:ext>
            </a:extLst>
          </p:cNvPr>
          <p:cNvSpPr txBox="1"/>
          <p:nvPr/>
        </p:nvSpPr>
        <p:spPr>
          <a:xfrm>
            <a:off x="10703776" y="3742661"/>
            <a:ext cx="5143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298" name="CaixaDeTexto 297">
            <a:extLst>
              <a:ext uri="{FF2B5EF4-FFF2-40B4-BE49-F238E27FC236}">
                <a16:creationId xmlns:a16="http://schemas.microsoft.com/office/drawing/2014/main" id="{FF88D178-6617-4E04-9C59-19D153652CF1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quimicaempratica.com</a:t>
            </a:r>
          </a:p>
        </p:txBody>
      </p:sp>
      <p:sp>
        <p:nvSpPr>
          <p:cNvPr id="300" name="CaixaDeTexto 299">
            <a:hlinkClick r:id="rId13" action="ppaction://hlinksldjump"/>
            <a:extLst>
              <a:ext uri="{FF2B5EF4-FFF2-40B4-BE49-F238E27FC236}">
                <a16:creationId xmlns:a16="http://schemas.microsoft.com/office/drawing/2014/main" id="{01B9309B-C687-4FDE-A304-8B4C70193776}"/>
              </a:ext>
            </a:extLst>
          </p:cNvPr>
          <p:cNvSpPr txBox="1"/>
          <p:nvPr/>
        </p:nvSpPr>
        <p:spPr>
          <a:xfrm>
            <a:off x="3661455" y="329726"/>
            <a:ext cx="4725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Selecione a carta sorteada para que todos vejam</a:t>
            </a:r>
          </a:p>
        </p:txBody>
      </p:sp>
    </p:spTree>
    <p:extLst>
      <p:ext uri="{BB962C8B-B14F-4D97-AF65-F5344CB8AC3E}">
        <p14:creationId xmlns:p14="http://schemas.microsoft.com/office/powerpoint/2010/main" val="219890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FC8A2E6-B46D-4D65-B0FC-D07B94BE76F3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>
                <a:solidFill>
                  <a:schemeClr val="bg1"/>
                </a:solidFill>
              </a:rPr>
              <a:t>quimicaempratica.com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3264FC-C607-4317-909A-B7A88D9BF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533" y="2288883"/>
            <a:ext cx="8839966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4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A43093-E533-4849-9796-59FDC8BF74AB}"/>
              </a:ext>
            </a:extLst>
          </p:cNvPr>
          <p:cNvSpPr txBox="1"/>
          <p:nvPr/>
        </p:nvSpPr>
        <p:spPr>
          <a:xfrm>
            <a:off x="1075249" y="2046876"/>
            <a:ext cx="44384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Caso não tenha dados, pode usar um </a:t>
            </a:r>
            <a:r>
              <a:rPr lang="pt-BR" sz="2400" b="1" dirty="0"/>
              <a:t>site</a:t>
            </a:r>
            <a:r>
              <a:rPr lang="pt-BR" sz="2400" dirty="0"/>
              <a:t> que simule dados, baixar um </a:t>
            </a:r>
            <a:r>
              <a:rPr lang="pt-BR" sz="2400" b="1" dirty="0"/>
              <a:t>aplicativo</a:t>
            </a:r>
            <a:r>
              <a:rPr lang="pt-BR" sz="2400" dirty="0"/>
              <a:t> ou os alunos podem retirar de um saco </a:t>
            </a:r>
            <a:r>
              <a:rPr lang="pt-BR" sz="2400" b="1" dirty="0"/>
              <a:t>folhinhas de papel </a:t>
            </a:r>
            <a:r>
              <a:rPr lang="pt-BR" sz="2400" dirty="0"/>
              <a:t>com os números 1, 2 ou 3.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C79695E-174E-490D-B283-EEF390DFE7C3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BC4081-7A5B-4E1F-8E02-C88D15737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722" y="1775167"/>
            <a:ext cx="3443074" cy="2851743"/>
          </a:xfrm>
          <a:custGeom>
            <a:avLst/>
            <a:gdLst>
              <a:gd name="connsiteX0" fmla="*/ 0 w 3443074"/>
              <a:gd name="connsiteY0" fmla="*/ 0 h 2851743"/>
              <a:gd name="connsiteX1" fmla="*/ 504984 w 3443074"/>
              <a:gd name="connsiteY1" fmla="*/ 0 h 2851743"/>
              <a:gd name="connsiteX2" fmla="*/ 1078830 w 3443074"/>
              <a:gd name="connsiteY2" fmla="*/ 0 h 2851743"/>
              <a:gd name="connsiteX3" fmla="*/ 1721537 w 3443074"/>
              <a:gd name="connsiteY3" fmla="*/ 0 h 2851743"/>
              <a:gd name="connsiteX4" fmla="*/ 2329813 w 3443074"/>
              <a:gd name="connsiteY4" fmla="*/ 0 h 2851743"/>
              <a:gd name="connsiteX5" fmla="*/ 3443074 w 3443074"/>
              <a:gd name="connsiteY5" fmla="*/ 0 h 2851743"/>
              <a:gd name="connsiteX6" fmla="*/ 3443074 w 3443074"/>
              <a:gd name="connsiteY6" fmla="*/ 484796 h 2851743"/>
              <a:gd name="connsiteX7" fmla="*/ 3443074 w 3443074"/>
              <a:gd name="connsiteY7" fmla="*/ 1055145 h 2851743"/>
              <a:gd name="connsiteX8" fmla="*/ 3443074 w 3443074"/>
              <a:gd name="connsiteY8" fmla="*/ 1625494 h 2851743"/>
              <a:gd name="connsiteX9" fmla="*/ 3443074 w 3443074"/>
              <a:gd name="connsiteY9" fmla="*/ 2110290 h 2851743"/>
              <a:gd name="connsiteX10" fmla="*/ 3443074 w 3443074"/>
              <a:gd name="connsiteY10" fmla="*/ 2851743 h 2851743"/>
              <a:gd name="connsiteX11" fmla="*/ 2938090 w 3443074"/>
              <a:gd name="connsiteY11" fmla="*/ 2851743 h 2851743"/>
              <a:gd name="connsiteX12" fmla="*/ 2467536 w 3443074"/>
              <a:gd name="connsiteY12" fmla="*/ 2851743 h 2851743"/>
              <a:gd name="connsiteX13" fmla="*/ 1962552 w 3443074"/>
              <a:gd name="connsiteY13" fmla="*/ 2851743 h 2851743"/>
              <a:gd name="connsiteX14" fmla="*/ 1423137 w 3443074"/>
              <a:gd name="connsiteY14" fmla="*/ 2851743 h 2851743"/>
              <a:gd name="connsiteX15" fmla="*/ 918153 w 3443074"/>
              <a:gd name="connsiteY15" fmla="*/ 2851743 h 2851743"/>
              <a:gd name="connsiteX16" fmla="*/ 0 w 3443074"/>
              <a:gd name="connsiteY16" fmla="*/ 2851743 h 2851743"/>
              <a:gd name="connsiteX17" fmla="*/ 0 w 3443074"/>
              <a:gd name="connsiteY17" fmla="*/ 2252877 h 2851743"/>
              <a:gd name="connsiteX18" fmla="*/ 0 w 3443074"/>
              <a:gd name="connsiteY18" fmla="*/ 1711046 h 2851743"/>
              <a:gd name="connsiteX19" fmla="*/ 0 w 3443074"/>
              <a:gd name="connsiteY19" fmla="*/ 1083662 h 2851743"/>
              <a:gd name="connsiteX20" fmla="*/ 0 w 3443074"/>
              <a:gd name="connsiteY20" fmla="*/ 598866 h 2851743"/>
              <a:gd name="connsiteX21" fmla="*/ 0 w 3443074"/>
              <a:gd name="connsiteY21" fmla="*/ 0 h 285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443074" h="2851743" fill="none" extrusionOk="0">
                <a:moveTo>
                  <a:pt x="0" y="0"/>
                </a:moveTo>
                <a:cubicBezTo>
                  <a:pt x="222967" y="-22647"/>
                  <a:pt x="385202" y="24828"/>
                  <a:pt x="504984" y="0"/>
                </a:cubicBezTo>
                <a:cubicBezTo>
                  <a:pt x="624766" y="-24828"/>
                  <a:pt x="808564" y="11335"/>
                  <a:pt x="1078830" y="0"/>
                </a:cubicBezTo>
                <a:cubicBezTo>
                  <a:pt x="1349096" y="-11335"/>
                  <a:pt x="1418939" y="1784"/>
                  <a:pt x="1721537" y="0"/>
                </a:cubicBezTo>
                <a:cubicBezTo>
                  <a:pt x="2024135" y="-1784"/>
                  <a:pt x="2174466" y="5370"/>
                  <a:pt x="2329813" y="0"/>
                </a:cubicBezTo>
                <a:cubicBezTo>
                  <a:pt x="2485160" y="-5370"/>
                  <a:pt x="2954694" y="107841"/>
                  <a:pt x="3443074" y="0"/>
                </a:cubicBezTo>
                <a:cubicBezTo>
                  <a:pt x="3470481" y="136335"/>
                  <a:pt x="3419209" y="356423"/>
                  <a:pt x="3443074" y="484796"/>
                </a:cubicBezTo>
                <a:cubicBezTo>
                  <a:pt x="3466939" y="613169"/>
                  <a:pt x="3378559" y="794805"/>
                  <a:pt x="3443074" y="1055145"/>
                </a:cubicBezTo>
                <a:cubicBezTo>
                  <a:pt x="3507589" y="1315485"/>
                  <a:pt x="3421108" y="1482382"/>
                  <a:pt x="3443074" y="1625494"/>
                </a:cubicBezTo>
                <a:cubicBezTo>
                  <a:pt x="3465040" y="1768606"/>
                  <a:pt x="3395343" y="1879143"/>
                  <a:pt x="3443074" y="2110290"/>
                </a:cubicBezTo>
                <a:cubicBezTo>
                  <a:pt x="3490805" y="2341437"/>
                  <a:pt x="3355351" y="2553947"/>
                  <a:pt x="3443074" y="2851743"/>
                </a:cubicBezTo>
                <a:cubicBezTo>
                  <a:pt x="3333672" y="2857018"/>
                  <a:pt x="3071659" y="2791646"/>
                  <a:pt x="2938090" y="2851743"/>
                </a:cubicBezTo>
                <a:cubicBezTo>
                  <a:pt x="2804521" y="2911840"/>
                  <a:pt x="2578363" y="2850605"/>
                  <a:pt x="2467536" y="2851743"/>
                </a:cubicBezTo>
                <a:cubicBezTo>
                  <a:pt x="2356709" y="2852881"/>
                  <a:pt x="2175409" y="2849262"/>
                  <a:pt x="1962552" y="2851743"/>
                </a:cubicBezTo>
                <a:cubicBezTo>
                  <a:pt x="1749695" y="2854224"/>
                  <a:pt x="1574734" y="2831135"/>
                  <a:pt x="1423137" y="2851743"/>
                </a:cubicBezTo>
                <a:cubicBezTo>
                  <a:pt x="1271540" y="2872351"/>
                  <a:pt x="1052843" y="2834002"/>
                  <a:pt x="918153" y="2851743"/>
                </a:cubicBezTo>
                <a:cubicBezTo>
                  <a:pt x="783463" y="2869484"/>
                  <a:pt x="197806" y="2788364"/>
                  <a:pt x="0" y="2851743"/>
                </a:cubicBezTo>
                <a:cubicBezTo>
                  <a:pt x="-39938" y="2713199"/>
                  <a:pt x="57689" y="2391018"/>
                  <a:pt x="0" y="2252877"/>
                </a:cubicBezTo>
                <a:cubicBezTo>
                  <a:pt x="-57689" y="2114736"/>
                  <a:pt x="6999" y="1830641"/>
                  <a:pt x="0" y="1711046"/>
                </a:cubicBezTo>
                <a:cubicBezTo>
                  <a:pt x="-6999" y="1591451"/>
                  <a:pt x="42397" y="1246862"/>
                  <a:pt x="0" y="1083662"/>
                </a:cubicBezTo>
                <a:cubicBezTo>
                  <a:pt x="-42397" y="920462"/>
                  <a:pt x="43038" y="753775"/>
                  <a:pt x="0" y="598866"/>
                </a:cubicBezTo>
                <a:cubicBezTo>
                  <a:pt x="-43038" y="443957"/>
                  <a:pt x="44648" y="208339"/>
                  <a:pt x="0" y="0"/>
                </a:cubicBezTo>
                <a:close/>
              </a:path>
              <a:path w="3443074" h="2851743" stroke="0" extrusionOk="0">
                <a:moveTo>
                  <a:pt x="0" y="0"/>
                </a:moveTo>
                <a:cubicBezTo>
                  <a:pt x="134001" y="-48840"/>
                  <a:pt x="486153" y="27890"/>
                  <a:pt x="608276" y="0"/>
                </a:cubicBezTo>
                <a:cubicBezTo>
                  <a:pt x="730399" y="-27890"/>
                  <a:pt x="915489" y="21798"/>
                  <a:pt x="1147691" y="0"/>
                </a:cubicBezTo>
                <a:cubicBezTo>
                  <a:pt x="1379893" y="-21798"/>
                  <a:pt x="1402355" y="13907"/>
                  <a:pt x="1618245" y="0"/>
                </a:cubicBezTo>
                <a:cubicBezTo>
                  <a:pt x="1834135" y="-13907"/>
                  <a:pt x="1907396" y="1719"/>
                  <a:pt x="2192090" y="0"/>
                </a:cubicBezTo>
                <a:cubicBezTo>
                  <a:pt x="2476784" y="-1719"/>
                  <a:pt x="2635019" y="57123"/>
                  <a:pt x="2800367" y="0"/>
                </a:cubicBezTo>
                <a:cubicBezTo>
                  <a:pt x="2965715" y="-57123"/>
                  <a:pt x="3306906" y="51594"/>
                  <a:pt x="3443074" y="0"/>
                </a:cubicBezTo>
                <a:cubicBezTo>
                  <a:pt x="3460368" y="195259"/>
                  <a:pt x="3384643" y="418027"/>
                  <a:pt x="3443074" y="570349"/>
                </a:cubicBezTo>
                <a:cubicBezTo>
                  <a:pt x="3501505" y="722671"/>
                  <a:pt x="3385926" y="921076"/>
                  <a:pt x="3443074" y="1112180"/>
                </a:cubicBezTo>
                <a:cubicBezTo>
                  <a:pt x="3500222" y="1303284"/>
                  <a:pt x="3434874" y="1530565"/>
                  <a:pt x="3443074" y="1654011"/>
                </a:cubicBezTo>
                <a:cubicBezTo>
                  <a:pt x="3451274" y="1777457"/>
                  <a:pt x="3398834" y="1982247"/>
                  <a:pt x="3443074" y="2195842"/>
                </a:cubicBezTo>
                <a:cubicBezTo>
                  <a:pt x="3487314" y="2409437"/>
                  <a:pt x="3439068" y="2559442"/>
                  <a:pt x="3443074" y="2851743"/>
                </a:cubicBezTo>
                <a:cubicBezTo>
                  <a:pt x="3245082" y="2855683"/>
                  <a:pt x="3066333" y="2850149"/>
                  <a:pt x="2938090" y="2851743"/>
                </a:cubicBezTo>
                <a:cubicBezTo>
                  <a:pt x="2809847" y="2853337"/>
                  <a:pt x="2559971" y="2839450"/>
                  <a:pt x="2329813" y="2851743"/>
                </a:cubicBezTo>
                <a:cubicBezTo>
                  <a:pt x="2099655" y="2864036"/>
                  <a:pt x="1963434" y="2800621"/>
                  <a:pt x="1790398" y="2851743"/>
                </a:cubicBezTo>
                <a:cubicBezTo>
                  <a:pt x="1617362" y="2902865"/>
                  <a:pt x="1498461" y="2823903"/>
                  <a:pt x="1285414" y="2851743"/>
                </a:cubicBezTo>
                <a:cubicBezTo>
                  <a:pt x="1072367" y="2879583"/>
                  <a:pt x="949420" y="2828722"/>
                  <a:pt x="711569" y="2851743"/>
                </a:cubicBezTo>
                <a:cubicBezTo>
                  <a:pt x="473719" y="2874764"/>
                  <a:pt x="194629" y="2771540"/>
                  <a:pt x="0" y="2851743"/>
                </a:cubicBezTo>
                <a:cubicBezTo>
                  <a:pt x="-49091" y="2666288"/>
                  <a:pt x="37861" y="2505595"/>
                  <a:pt x="0" y="2224360"/>
                </a:cubicBezTo>
                <a:cubicBezTo>
                  <a:pt x="-37861" y="1943125"/>
                  <a:pt x="43445" y="1795374"/>
                  <a:pt x="0" y="1625494"/>
                </a:cubicBezTo>
                <a:cubicBezTo>
                  <a:pt x="-43445" y="1455614"/>
                  <a:pt x="51485" y="1277752"/>
                  <a:pt x="0" y="1083662"/>
                </a:cubicBezTo>
                <a:cubicBezTo>
                  <a:pt x="-51485" y="889572"/>
                  <a:pt x="34396" y="788090"/>
                  <a:pt x="0" y="541831"/>
                </a:cubicBezTo>
                <a:cubicBezTo>
                  <a:pt x="-34396" y="295572"/>
                  <a:pt x="15635" y="207430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7812489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E78459-E0CF-4354-A164-BEE1CA97C225}"/>
              </a:ext>
            </a:extLst>
          </p:cNvPr>
          <p:cNvSpPr txBox="1"/>
          <p:nvPr/>
        </p:nvSpPr>
        <p:spPr>
          <a:xfrm>
            <a:off x="7355756" y="4761157"/>
            <a:ext cx="37565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Site Dados Online</a:t>
            </a:r>
          </a:p>
          <a:p>
            <a:pPr algn="ctr"/>
            <a:r>
              <a:rPr lang="pt-BR" dirty="0">
                <a:hlinkClick r:id="rId3"/>
              </a:rPr>
              <a:t>https://www.dados-online.pt/1-dados/3-lados.html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05A3EC8-5061-4750-9EB7-C6A8A0611BD0}"/>
              </a:ext>
            </a:extLst>
          </p:cNvPr>
          <p:cNvSpPr txBox="1"/>
          <p:nvPr/>
        </p:nvSpPr>
        <p:spPr>
          <a:xfrm>
            <a:off x="7400722" y="1271588"/>
            <a:ext cx="1111458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Exemplo</a:t>
            </a:r>
          </a:p>
        </p:txBody>
      </p:sp>
    </p:spTree>
    <p:extLst>
      <p:ext uri="{BB962C8B-B14F-4D97-AF65-F5344CB8AC3E}">
        <p14:creationId xmlns:p14="http://schemas.microsoft.com/office/powerpoint/2010/main" val="789893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 descr="Penhor com preenchimento sólido">
            <a:extLst>
              <a:ext uri="{FF2B5EF4-FFF2-40B4-BE49-F238E27FC236}">
                <a16:creationId xmlns:a16="http://schemas.microsoft.com/office/drawing/2014/main" id="{968672BF-15AE-4337-BFB9-9D5AF8625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84066" y="-1547205"/>
            <a:ext cx="9952409" cy="9952409"/>
          </a:xfrm>
          <a:prstGeom prst="rect">
            <a:avLst/>
          </a:prstGeom>
        </p:spPr>
      </p:pic>
      <p:pic>
        <p:nvPicPr>
          <p:cNvPr id="7" name="Gráfico 6" descr="Penhor com preenchimento sólido">
            <a:extLst>
              <a:ext uri="{FF2B5EF4-FFF2-40B4-BE49-F238E27FC236}">
                <a16:creationId xmlns:a16="http://schemas.microsoft.com/office/drawing/2014/main" id="{8E0D6A90-8C78-4630-8419-C2DB49811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3963" y="-1547205"/>
            <a:ext cx="9952409" cy="9952409"/>
          </a:xfrm>
          <a:prstGeom prst="rect">
            <a:avLst/>
          </a:prstGeom>
        </p:spPr>
      </p:pic>
      <p:pic>
        <p:nvPicPr>
          <p:cNvPr id="9" name="Gráfico 8" descr="Cortar com preenchimento sólido">
            <a:extLst>
              <a:ext uri="{FF2B5EF4-FFF2-40B4-BE49-F238E27FC236}">
                <a16:creationId xmlns:a16="http://schemas.microsoft.com/office/drawing/2014/main" id="{85933E70-24C0-42B5-88A7-AA7945854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892" y="359229"/>
            <a:ext cx="914400" cy="914400"/>
          </a:xfrm>
          <a:prstGeom prst="rect">
            <a:avLst/>
          </a:prstGeom>
        </p:spPr>
      </p:pic>
      <p:pic>
        <p:nvPicPr>
          <p:cNvPr id="10" name="Gráfico 9" descr="Cortar com preenchimento sólido">
            <a:extLst>
              <a:ext uri="{FF2B5EF4-FFF2-40B4-BE49-F238E27FC236}">
                <a16:creationId xmlns:a16="http://schemas.microsoft.com/office/drawing/2014/main" id="{F00FA3F9-C87D-4E1E-A81B-2BF9135F1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46921" y="359229"/>
            <a:ext cx="914400" cy="9144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A43093-E533-4849-9796-59FDC8BF74AB}"/>
              </a:ext>
            </a:extLst>
          </p:cNvPr>
          <p:cNvSpPr txBox="1"/>
          <p:nvPr/>
        </p:nvSpPr>
        <p:spPr>
          <a:xfrm>
            <a:off x="4541779" y="1433431"/>
            <a:ext cx="310844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0" dirty="0"/>
              <a:t>Se possível, </a:t>
            </a:r>
            <a:r>
              <a:rPr lang="pt-BR" sz="1700" b="1" dirty="0"/>
              <a:t>plastifique</a:t>
            </a:r>
            <a:r>
              <a:rPr lang="pt-BR" sz="1700" dirty="0"/>
              <a:t> com papel </a:t>
            </a:r>
            <a:r>
              <a:rPr lang="pt-BR" sz="1700" dirty="0" err="1"/>
              <a:t>contact</a:t>
            </a:r>
            <a:r>
              <a:rPr lang="pt-BR" sz="1700" dirty="0"/>
              <a:t> para durar mais.</a:t>
            </a:r>
          </a:p>
          <a:p>
            <a:pPr algn="ctr"/>
            <a:endParaRPr lang="pt-BR" sz="1700" dirty="0"/>
          </a:p>
          <a:p>
            <a:pPr algn="ctr"/>
            <a:r>
              <a:rPr lang="pt-BR" sz="1700" dirty="0"/>
              <a:t>Use um pequeno pedaço de </a:t>
            </a:r>
            <a:r>
              <a:rPr lang="pt-BR" sz="1700" b="1" dirty="0"/>
              <a:t>fita</a:t>
            </a:r>
            <a:r>
              <a:rPr lang="pt-BR" sz="1700" dirty="0"/>
              <a:t> adesiva para que os alunos possam mover o peão pelo tabuleiro/quadro.</a:t>
            </a:r>
          </a:p>
          <a:p>
            <a:pPr algn="ctr"/>
            <a:endParaRPr lang="pt-BR" sz="1700" dirty="0"/>
          </a:p>
          <a:p>
            <a:pPr algn="ctr"/>
            <a:r>
              <a:rPr lang="pt-BR" sz="1700" b="1" dirty="0"/>
              <a:t>Cuidado</a:t>
            </a:r>
            <a:r>
              <a:rPr lang="pt-BR" sz="1700" dirty="0"/>
              <a:t> com a escolha da fita, pois pode estragar o quadro se for muito aderente.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C79695E-174E-490D-B283-EEF390DFE7C3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34D0E11-56B8-4A80-B15C-D9B909F2FC85}"/>
              </a:ext>
            </a:extLst>
          </p:cNvPr>
          <p:cNvSpPr txBox="1"/>
          <p:nvPr/>
        </p:nvSpPr>
        <p:spPr>
          <a:xfrm>
            <a:off x="269218" y="3280847"/>
            <a:ext cx="127374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Impressão</a:t>
            </a:r>
          </a:p>
        </p:txBody>
      </p:sp>
    </p:spTree>
    <p:extLst>
      <p:ext uri="{BB962C8B-B14F-4D97-AF65-F5344CB8AC3E}">
        <p14:creationId xmlns:p14="http://schemas.microsoft.com/office/powerpoint/2010/main" val="262418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 descr="Penhor com preenchimento sólido">
            <a:extLst>
              <a:ext uri="{FF2B5EF4-FFF2-40B4-BE49-F238E27FC236}">
                <a16:creationId xmlns:a16="http://schemas.microsoft.com/office/drawing/2014/main" id="{968672BF-15AE-4337-BFB9-9D5AF8625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84066" y="-1547205"/>
            <a:ext cx="9952409" cy="9952409"/>
          </a:xfrm>
          <a:prstGeom prst="rect">
            <a:avLst/>
          </a:prstGeom>
        </p:spPr>
      </p:pic>
      <p:pic>
        <p:nvPicPr>
          <p:cNvPr id="7" name="Gráfico 6" descr="Penhor com preenchimento sólido">
            <a:extLst>
              <a:ext uri="{FF2B5EF4-FFF2-40B4-BE49-F238E27FC236}">
                <a16:creationId xmlns:a16="http://schemas.microsoft.com/office/drawing/2014/main" id="{8E0D6A90-8C78-4630-8419-C2DB49811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3963" y="-1547205"/>
            <a:ext cx="9952409" cy="9952409"/>
          </a:xfrm>
          <a:prstGeom prst="rect">
            <a:avLst/>
          </a:prstGeom>
        </p:spPr>
      </p:pic>
      <p:pic>
        <p:nvPicPr>
          <p:cNvPr id="4" name="Gráfico 3" descr="Cortar com preenchimento sólido">
            <a:extLst>
              <a:ext uri="{FF2B5EF4-FFF2-40B4-BE49-F238E27FC236}">
                <a16:creationId xmlns:a16="http://schemas.microsoft.com/office/drawing/2014/main" id="{9C1C1D73-0BF1-4DB0-BA6D-E48D1B6F4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892" y="359229"/>
            <a:ext cx="914400" cy="914400"/>
          </a:xfrm>
          <a:prstGeom prst="rect">
            <a:avLst/>
          </a:prstGeom>
        </p:spPr>
      </p:pic>
      <p:pic>
        <p:nvPicPr>
          <p:cNvPr id="5" name="Gráfico 4" descr="Cortar com preenchimento sólido">
            <a:extLst>
              <a:ext uri="{FF2B5EF4-FFF2-40B4-BE49-F238E27FC236}">
                <a16:creationId xmlns:a16="http://schemas.microsoft.com/office/drawing/2014/main" id="{93DA07AB-7068-417A-8F03-40F0B5ED5A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46921" y="359229"/>
            <a:ext cx="914400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E12A219-601A-48AE-8FFC-BA60B2E2C8D1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159569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 descr="Penhor com preenchimento sólido">
            <a:extLst>
              <a:ext uri="{FF2B5EF4-FFF2-40B4-BE49-F238E27FC236}">
                <a16:creationId xmlns:a16="http://schemas.microsoft.com/office/drawing/2014/main" id="{968672BF-15AE-4337-BFB9-9D5AF8625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84066" y="-1547205"/>
            <a:ext cx="9952409" cy="9952409"/>
          </a:xfrm>
          <a:prstGeom prst="rect">
            <a:avLst/>
          </a:prstGeom>
        </p:spPr>
      </p:pic>
      <p:pic>
        <p:nvPicPr>
          <p:cNvPr id="7" name="Gráfico 6" descr="Penhor com preenchimento sólido">
            <a:extLst>
              <a:ext uri="{FF2B5EF4-FFF2-40B4-BE49-F238E27FC236}">
                <a16:creationId xmlns:a16="http://schemas.microsoft.com/office/drawing/2014/main" id="{8E0D6A90-8C78-4630-8419-C2DB49811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3963" y="-1547205"/>
            <a:ext cx="9952409" cy="9952409"/>
          </a:xfrm>
          <a:prstGeom prst="rect">
            <a:avLst/>
          </a:prstGeom>
        </p:spPr>
      </p:pic>
      <p:pic>
        <p:nvPicPr>
          <p:cNvPr id="4" name="Gráfico 3" descr="Cortar com preenchimento sólido">
            <a:extLst>
              <a:ext uri="{FF2B5EF4-FFF2-40B4-BE49-F238E27FC236}">
                <a16:creationId xmlns:a16="http://schemas.microsoft.com/office/drawing/2014/main" id="{B1732600-A5FF-4AF0-98C3-E86D336B45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892" y="359229"/>
            <a:ext cx="914400" cy="914400"/>
          </a:xfrm>
          <a:prstGeom prst="rect">
            <a:avLst/>
          </a:prstGeom>
        </p:spPr>
      </p:pic>
      <p:pic>
        <p:nvPicPr>
          <p:cNvPr id="5" name="Gráfico 4" descr="Cortar com preenchimento sólido">
            <a:extLst>
              <a:ext uri="{FF2B5EF4-FFF2-40B4-BE49-F238E27FC236}">
                <a16:creationId xmlns:a16="http://schemas.microsoft.com/office/drawing/2014/main" id="{A01BECF7-8896-45DE-A60C-2A108CE5DC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46921" y="359229"/>
            <a:ext cx="914400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62116CE-9DE3-4541-87FA-5367D49818A0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477291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375110"/>
            <a:ext cx="11627892" cy="6186309"/>
          </a:xfrm>
          <a:custGeom>
            <a:avLst/>
            <a:gdLst>
              <a:gd name="connsiteX0" fmla="*/ 0 w 11627892"/>
              <a:gd name="connsiteY0" fmla="*/ 0 h 6186309"/>
              <a:gd name="connsiteX1" fmla="*/ 813952 w 11627892"/>
              <a:gd name="connsiteY1" fmla="*/ 0 h 6186309"/>
              <a:gd name="connsiteX2" fmla="*/ 1279068 w 11627892"/>
              <a:gd name="connsiteY2" fmla="*/ 0 h 6186309"/>
              <a:gd name="connsiteX3" fmla="*/ 2093021 w 11627892"/>
              <a:gd name="connsiteY3" fmla="*/ 0 h 6186309"/>
              <a:gd name="connsiteX4" fmla="*/ 2325578 w 11627892"/>
              <a:gd name="connsiteY4" fmla="*/ 0 h 6186309"/>
              <a:gd name="connsiteX5" fmla="*/ 2790694 w 11627892"/>
              <a:gd name="connsiteY5" fmla="*/ 0 h 6186309"/>
              <a:gd name="connsiteX6" fmla="*/ 3139531 w 11627892"/>
              <a:gd name="connsiteY6" fmla="*/ 0 h 6186309"/>
              <a:gd name="connsiteX7" fmla="*/ 3953483 w 11627892"/>
              <a:gd name="connsiteY7" fmla="*/ 0 h 6186309"/>
              <a:gd name="connsiteX8" fmla="*/ 4534878 w 11627892"/>
              <a:gd name="connsiteY8" fmla="*/ 0 h 6186309"/>
              <a:gd name="connsiteX9" fmla="*/ 4767436 w 11627892"/>
              <a:gd name="connsiteY9" fmla="*/ 0 h 6186309"/>
              <a:gd name="connsiteX10" fmla="*/ 5116272 w 11627892"/>
              <a:gd name="connsiteY10" fmla="*/ 0 h 6186309"/>
              <a:gd name="connsiteX11" fmla="*/ 5581388 w 11627892"/>
              <a:gd name="connsiteY11" fmla="*/ 0 h 6186309"/>
              <a:gd name="connsiteX12" fmla="*/ 6046504 w 11627892"/>
              <a:gd name="connsiteY12" fmla="*/ 0 h 6186309"/>
              <a:gd name="connsiteX13" fmla="*/ 6744177 w 11627892"/>
              <a:gd name="connsiteY13" fmla="*/ 0 h 6186309"/>
              <a:gd name="connsiteX14" fmla="*/ 7209293 w 11627892"/>
              <a:gd name="connsiteY14" fmla="*/ 0 h 6186309"/>
              <a:gd name="connsiteX15" fmla="*/ 7558130 w 11627892"/>
              <a:gd name="connsiteY15" fmla="*/ 0 h 6186309"/>
              <a:gd name="connsiteX16" fmla="*/ 8372082 w 11627892"/>
              <a:gd name="connsiteY16" fmla="*/ 0 h 6186309"/>
              <a:gd name="connsiteX17" fmla="*/ 8953477 w 11627892"/>
              <a:gd name="connsiteY17" fmla="*/ 0 h 6186309"/>
              <a:gd name="connsiteX18" fmla="*/ 9767429 w 11627892"/>
              <a:gd name="connsiteY18" fmla="*/ 0 h 6186309"/>
              <a:gd name="connsiteX19" fmla="*/ 9999987 w 11627892"/>
              <a:gd name="connsiteY19" fmla="*/ 0 h 6186309"/>
              <a:gd name="connsiteX20" fmla="*/ 10348824 w 11627892"/>
              <a:gd name="connsiteY20" fmla="*/ 0 h 6186309"/>
              <a:gd name="connsiteX21" fmla="*/ 11627892 w 11627892"/>
              <a:gd name="connsiteY21" fmla="*/ 0 h 6186309"/>
              <a:gd name="connsiteX22" fmla="*/ 11627892 w 11627892"/>
              <a:gd name="connsiteY22" fmla="*/ 376802 h 6186309"/>
              <a:gd name="connsiteX23" fmla="*/ 11627892 w 11627892"/>
              <a:gd name="connsiteY23" fmla="*/ 1001057 h 6186309"/>
              <a:gd name="connsiteX24" fmla="*/ 11627892 w 11627892"/>
              <a:gd name="connsiteY24" fmla="*/ 1501586 h 6186309"/>
              <a:gd name="connsiteX25" fmla="*/ 11627892 w 11627892"/>
              <a:gd name="connsiteY25" fmla="*/ 1878388 h 6186309"/>
              <a:gd name="connsiteX26" fmla="*/ 11627892 w 11627892"/>
              <a:gd name="connsiteY26" fmla="*/ 2378917 h 6186309"/>
              <a:gd name="connsiteX27" fmla="*/ 11627892 w 11627892"/>
              <a:gd name="connsiteY27" fmla="*/ 3003172 h 6186309"/>
              <a:gd name="connsiteX28" fmla="*/ 11627892 w 11627892"/>
              <a:gd name="connsiteY28" fmla="*/ 3627427 h 6186309"/>
              <a:gd name="connsiteX29" fmla="*/ 11627892 w 11627892"/>
              <a:gd name="connsiteY29" fmla="*/ 4066092 h 6186309"/>
              <a:gd name="connsiteX30" fmla="*/ 11627892 w 11627892"/>
              <a:gd name="connsiteY30" fmla="*/ 4752210 h 6186309"/>
              <a:gd name="connsiteX31" fmla="*/ 11627892 w 11627892"/>
              <a:gd name="connsiteY31" fmla="*/ 5252739 h 6186309"/>
              <a:gd name="connsiteX32" fmla="*/ 11627892 w 11627892"/>
              <a:gd name="connsiteY32" fmla="*/ 6186309 h 6186309"/>
              <a:gd name="connsiteX33" fmla="*/ 11395334 w 11627892"/>
              <a:gd name="connsiteY33" fmla="*/ 6186309 h 6186309"/>
              <a:gd name="connsiteX34" fmla="*/ 10697661 w 11627892"/>
              <a:gd name="connsiteY34" fmla="*/ 6186309 h 6186309"/>
              <a:gd name="connsiteX35" fmla="*/ 10348824 w 11627892"/>
              <a:gd name="connsiteY35" fmla="*/ 6186309 h 6186309"/>
              <a:gd name="connsiteX36" fmla="*/ 9767429 w 11627892"/>
              <a:gd name="connsiteY36" fmla="*/ 6186309 h 6186309"/>
              <a:gd name="connsiteX37" fmla="*/ 9069756 w 11627892"/>
              <a:gd name="connsiteY37" fmla="*/ 6186309 h 6186309"/>
              <a:gd name="connsiteX38" fmla="*/ 8720919 w 11627892"/>
              <a:gd name="connsiteY38" fmla="*/ 6186309 h 6186309"/>
              <a:gd name="connsiteX39" fmla="*/ 8023245 w 11627892"/>
              <a:gd name="connsiteY39" fmla="*/ 6186309 h 6186309"/>
              <a:gd name="connsiteX40" fmla="*/ 7674409 w 11627892"/>
              <a:gd name="connsiteY40" fmla="*/ 6186309 h 6186309"/>
              <a:gd name="connsiteX41" fmla="*/ 6976735 w 11627892"/>
              <a:gd name="connsiteY41" fmla="*/ 6186309 h 6186309"/>
              <a:gd name="connsiteX42" fmla="*/ 6395341 w 11627892"/>
              <a:gd name="connsiteY42" fmla="*/ 6186309 h 6186309"/>
              <a:gd name="connsiteX43" fmla="*/ 6162783 w 11627892"/>
              <a:gd name="connsiteY43" fmla="*/ 6186309 h 6186309"/>
              <a:gd name="connsiteX44" fmla="*/ 5348830 w 11627892"/>
              <a:gd name="connsiteY44" fmla="*/ 6186309 h 6186309"/>
              <a:gd name="connsiteX45" fmla="*/ 4534878 w 11627892"/>
              <a:gd name="connsiteY45" fmla="*/ 6186309 h 6186309"/>
              <a:gd name="connsiteX46" fmla="*/ 4302320 w 11627892"/>
              <a:gd name="connsiteY46" fmla="*/ 6186309 h 6186309"/>
              <a:gd name="connsiteX47" fmla="*/ 3953483 w 11627892"/>
              <a:gd name="connsiteY47" fmla="*/ 6186309 h 6186309"/>
              <a:gd name="connsiteX48" fmla="*/ 3372089 w 11627892"/>
              <a:gd name="connsiteY48" fmla="*/ 6186309 h 6186309"/>
              <a:gd name="connsiteX49" fmla="*/ 2674415 w 11627892"/>
              <a:gd name="connsiteY49" fmla="*/ 6186309 h 6186309"/>
              <a:gd name="connsiteX50" fmla="*/ 1860463 w 11627892"/>
              <a:gd name="connsiteY50" fmla="*/ 6186309 h 6186309"/>
              <a:gd name="connsiteX51" fmla="*/ 1162789 w 11627892"/>
              <a:gd name="connsiteY51" fmla="*/ 6186309 h 6186309"/>
              <a:gd name="connsiteX52" fmla="*/ 697674 w 11627892"/>
              <a:gd name="connsiteY52" fmla="*/ 6186309 h 6186309"/>
              <a:gd name="connsiteX53" fmla="*/ 0 w 11627892"/>
              <a:gd name="connsiteY53" fmla="*/ 6186309 h 6186309"/>
              <a:gd name="connsiteX54" fmla="*/ 0 w 11627892"/>
              <a:gd name="connsiteY54" fmla="*/ 5747643 h 6186309"/>
              <a:gd name="connsiteX55" fmla="*/ 0 w 11627892"/>
              <a:gd name="connsiteY55" fmla="*/ 5308978 h 6186309"/>
              <a:gd name="connsiteX56" fmla="*/ 0 w 11627892"/>
              <a:gd name="connsiteY56" fmla="*/ 4622860 h 6186309"/>
              <a:gd name="connsiteX57" fmla="*/ 0 w 11627892"/>
              <a:gd name="connsiteY57" fmla="*/ 4184194 h 6186309"/>
              <a:gd name="connsiteX58" fmla="*/ 0 w 11627892"/>
              <a:gd name="connsiteY58" fmla="*/ 3745529 h 6186309"/>
              <a:gd name="connsiteX59" fmla="*/ 0 w 11627892"/>
              <a:gd name="connsiteY59" fmla="*/ 3121274 h 6186309"/>
              <a:gd name="connsiteX60" fmla="*/ 0 w 11627892"/>
              <a:gd name="connsiteY60" fmla="*/ 2744472 h 6186309"/>
              <a:gd name="connsiteX61" fmla="*/ 0 w 11627892"/>
              <a:gd name="connsiteY61" fmla="*/ 2182080 h 6186309"/>
              <a:gd name="connsiteX62" fmla="*/ 0 w 11627892"/>
              <a:gd name="connsiteY62" fmla="*/ 1557825 h 6186309"/>
              <a:gd name="connsiteX63" fmla="*/ 0 w 11627892"/>
              <a:gd name="connsiteY63" fmla="*/ 871707 h 6186309"/>
              <a:gd name="connsiteX64" fmla="*/ 0 w 11627892"/>
              <a:gd name="connsiteY64" fmla="*/ 0 h 618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627892" h="6186309" fill="none" extrusionOk="0">
                <a:moveTo>
                  <a:pt x="0" y="0"/>
                </a:moveTo>
                <a:cubicBezTo>
                  <a:pt x="309593" y="-9137"/>
                  <a:pt x="482249" y="36094"/>
                  <a:pt x="813952" y="0"/>
                </a:cubicBezTo>
                <a:cubicBezTo>
                  <a:pt x="1145655" y="-36094"/>
                  <a:pt x="1140396" y="55467"/>
                  <a:pt x="1279068" y="0"/>
                </a:cubicBezTo>
                <a:cubicBezTo>
                  <a:pt x="1417740" y="-55467"/>
                  <a:pt x="1830182" y="16200"/>
                  <a:pt x="2093021" y="0"/>
                </a:cubicBezTo>
                <a:cubicBezTo>
                  <a:pt x="2355860" y="-16200"/>
                  <a:pt x="2224325" y="20595"/>
                  <a:pt x="2325578" y="0"/>
                </a:cubicBezTo>
                <a:cubicBezTo>
                  <a:pt x="2426831" y="-20595"/>
                  <a:pt x="2680976" y="16687"/>
                  <a:pt x="2790694" y="0"/>
                </a:cubicBezTo>
                <a:cubicBezTo>
                  <a:pt x="2900412" y="-16687"/>
                  <a:pt x="3057782" y="24831"/>
                  <a:pt x="3139531" y="0"/>
                </a:cubicBezTo>
                <a:cubicBezTo>
                  <a:pt x="3221280" y="-24831"/>
                  <a:pt x="3677800" y="16145"/>
                  <a:pt x="3953483" y="0"/>
                </a:cubicBezTo>
                <a:cubicBezTo>
                  <a:pt x="4229166" y="-16145"/>
                  <a:pt x="4284625" y="38275"/>
                  <a:pt x="4534878" y="0"/>
                </a:cubicBezTo>
                <a:cubicBezTo>
                  <a:pt x="4785132" y="-38275"/>
                  <a:pt x="4689094" y="26117"/>
                  <a:pt x="4767436" y="0"/>
                </a:cubicBezTo>
                <a:cubicBezTo>
                  <a:pt x="4845778" y="-26117"/>
                  <a:pt x="4948349" y="6021"/>
                  <a:pt x="5116272" y="0"/>
                </a:cubicBezTo>
                <a:cubicBezTo>
                  <a:pt x="5284195" y="-6021"/>
                  <a:pt x="5400142" y="2503"/>
                  <a:pt x="5581388" y="0"/>
                </a:cubicBezTo>
                <a:cubicBezTo>
                  <a:pt x="5762634" y="-2503"/>
                  <a:pt x="5843579" y="34990"/>
                  <a:pt x="6046504" y="0"/>
                </a:cubicBezTo>
                <a:cubicBezTo>
                  <a:pt x="6249429" y="-34990"/>
                  <a:pt x="6599959" y="30870"/>
                  <a:pt x="6744177" y="0"/>
                </a:cubicBezTo>
                <a:cubicBezTo>
                  <a:pt x="6888395" y="-30870"/>
                  <a:pt x="7008078" y="39027"/>
                  <a:pt x="7209293" y="0"/>
                </a:cubicBezTo>
                <a:cubicBezTo>
                  <a:pt x="7410508" y="-39027"/>
                  <a:pt x="7452436" y="23745"/>
                  <a:pt x="7558130" y="0"/>
                </a:cubicBezTo>
                <a:cubicBezTo>
                  <a:pt x="7663824" y="-23745"/>
                  <a:pt x="8139220" y="86909"/>
                  <a:pt x="8372082" y="0"/>
                </a:cubicBezTo>
                <a:cubicBezTo>
                  <a:pt x="8604944" y="-86909"/>
                  <a:pt x="8794791" y="69696"/>
                  <a:pt x="8953477" y="0"/>
                </a:cubicBezTo>
                <a:cubicBezTo>
                  <a:pt x="9112164" y="-69696"/>
                  <a:pt x="9479837" y="8297"/>
                  <a:pt x="9767429" y="0"/>
                </a:cubicBezTo>
                <a:cubicBezTo>
                  <a:pt x="10055021" y="-8297"/>
                  <a:pt x="9928602" y="2975"/>
                  <a:pt x="9999987" y="0"/>
                </a:cubicBezTo>
                <a:cubicBezTo>
                  <a:pt x="10071372" y="-2975"/>
                  <a:pt x="10187635" y="33775"/>
                  <a:pt x="10348824" y="0"/>
                </a:cubicBezTo>
                <a:cubicBezTo>
                  <a:pt x="10510013" y="-33775"/>
                  <a:pt x="11110861" y="90333"/>
                  <a:pt x="11627892" y="0"/>
                </a:cubicBezTo>
                <a:cubicBezTo>
                  <a:pt x="11656539" y="159964"/>
                  <a:pt x="11622728" y="226215"/>
                  <a:pt x="11627892" y="376802"/>
                </a:cubicBezTo>
                <a:cubicBezTo>
                  <a:pt x="11633056" y="527389"/>
                  <a:pt x="11598211" y="736625"/>
                  <a:pt x="11627892" y="1001057"/>
                </a:cubicBezTo>
                <a:cubicBezTo>
                  <a:pt x="11657573" y="1265489"/>
                  <a:pt x="11608535" y="1282183"/>
                  <a:pt x="11627892" y="1501586"/>
                </a:cubicBezTo>
                <a:cubicBezTo>
                  <a:pt x="11647249" y="1720989"/>
                  <a:pt x="11586096" y="1767333"/>
                  <a:pt x="11627892" y="1878388"/>
                </a:cubicBezTo>
                <a:cubicBezTo>
                  <a:pt x="11669688" y="1989443"/>
                  <a:pt x="11578267" y="2252020"/>
                  <a:pt x="11627892" y="2378917"/>
                </a:cubicBezTo>
                <a:cubicBezTo>
                  <a:pt x="11677517" y="2505814"/>
                  <a:pt x="11568581" y="2697937"/>
                  <a:pt x="11627892" y="3003172"/>
                </a:cubicBezTo>
                <a:cubicBezTo>
                  <a:pt x="11687203" y="3308408"/>
                  <a:pt x="11568759" y="3334509"/>
                  <a:pt x="11627892" y="3627427"/>
                </a:cubicBezTo>
                <a:cubicBezTo>
                  <a:pt x="11687025" y="3920346"/>
                  <a:pt x="11598523" y="3878815"/>
                  <a:pt x="11627892" y="4066092"/>
                </a:cubicBezTo>
                <a:cubicBezTo>
                  <a:pt x="11657261" y="4253370"/>
                  <a:pt x="11621517" y="4534650"/>
                  <a:pt x="11627892" y="4752210"/>
                </a:cubicBezTo>
                <a:cubicBezTo>
                  <a:pt x="11634267" y="4969770"/>
                  <a:pt x="11616502" y="5148470"/>
                  <a:pt x="11627892" y="5252739"/>
                </a:cubicBezTo>
                <a:cubicBezTo>
                  <a:pt x="11639282" y="5357008"/>
                  <a:pt x="11597382" y="5918118"/>
                  <a:pt x="11627892" y="6186309"/>
                </a:cubicBezTo>
                <a:cubicBezTo>
                  <a:pt x="11539218" y="6209370"/>
                  <a:pt x="11508979" y="6186219"/>
                  <a:pt x="11395334" y="6186309"/>
                </a:cubicBezTo>
                <a:cubicBezTo>
                  <a:pt x="11281689" y="6186399"/>
                  <a:pt x="10846645" y="6130980"/>
                  <a:pt x="10697661" y="6186309"/>
                </a:cubicBezTo>
                <a:cubicBezTo>
                  <a:pt x="10548677" y="6241638"/>
                  <a:pt x="10498202" y="6173375"/>
                  <a:pt x="10348824" y="6186309"/>
                </a:cubicBezTo>
                <a:cubicBezTo>
                  <a:pt x="10199446" y="6199243"/>
                  <a:pt x="9923868" y="6148577"/>
                  <a:pt x="9767429" y="6186309"/>
                </a:cubicBezTo>
                <a:cubicBezTo>
                  <a:pt x="9610990" y="6224041"/>
                  <a:pt x="9274159" y="6178391"/>
                  <a:pt x="9069756" y="6186309"/>
                </a:cubicBezTo>
                <a:cubicBezTo>
                  <a:pt x="8865353" y="6194227"/>
                  <a:pt x="8857778" y="6165905"/>
                  <a:pt x="8720919" y="6186309"/>
                </a:cubicBezTo>
                <a:cubicBezTo>
                  <a:pt x="8584060" y="6206713"/>
                  <a:pt x="8201020" y="6186100"/>
                  <a:pt x="8023245" y="6186309"/>
                </a:cubicBezTo>
                <a:cubicBezTo>
                  <a:pt x="7845470" y="6186518"/>
                  <a:pt x="7848156" y="6168698"/>
                  <a:pt x="7674409" y="6186309"/>
                </a:cubicBezTo>
                <a:cubicBezTo>
                  <a:pt x="7500662" y="6203920"/>
                  <a:pt x="7174016" y="6107180"/>
                  <a:pt x="6976735" y="6186309"/>
                </a:cubicBezTo>
                <a:cubicBezTo>
                  <a:pt x="6779454" y="6265438"/>
                  <a:pt x="6643956" y="6119155"/>
                  <a:pt x="6395341" y="6186309"/>
                </a:cubicBezTo>
                <a:cubicBezTo>
                  <a:pt x="6146726" y="6253463"/>
                  <a:pt x="6233881" y="6178669"/>
                  <a:pt x="6162783" y="6186309"/>
                </a:cubicBezTo>
                <a:cubicBezTo>
                  <a:pt x="6091685" y="6193949"/>
                  <a:pt x="5604485" y="6128021"/>
                  <a:pt x="5348830" y="6186309"/>
                </a:cubicBezTo>
                <a:cubicBezTo>
                  <a:pt x="5093175" y="6244597"/>
                  <a:pt x="4814496" y="6159616"/>
                  <a:pt x="4534878" y="6186309"/>
                </a:cubicBezTo>
                <a:cubicBezTo>
                  <a:pt x="4255260" y="6213002"/>
                  <a:pt x="4364106" y="6181903"/>
                  <a:pt x="4302320" y="6186309"/>
                </a:cubicBezTo>
                <a:cubicBezTo>
                  <a:pt x="4240534" y="6190715"/>
                  <a:pt x="4126940" y="6165532"/>
                  <a:pt x="3953483" y="6186309"/>
                </a:cubicBezTo>
                <a:cubicBezTo>
                  <a:pt x="3780026" y="6207086"/>
                  <a:pt x="3553987" y="6168068"/>
                  <a:pt x="3372089" y="6186309"/>
                </a:cubicBezTo>
                <a:cubicBezTo>
                  <a:pt x="3190191" y="6204550"/>
                  <a:pt x="3008193" y="6128625"/>
                  <a:pt x="2674415" y="6186309"/>
                </a:cubicBezTo>
                <a:cubicBezTo>
                  <a:pt x="2340637" y="6243993"/>
                  <a:pt x="2078209" y="6098018"/>
                  <a:pt x="1860463" y="6186309"/>
                </a:cubicBezTo>
                <a:cubicBezTo>
                  <a:pt x="1642717" y="6274600"/>
                  <a:pt x="1326489" y="6157580"/>
                  <a:pt x="1162789" y="6186309"/>
                </a:cubicBezTo>
                <a:cubicBezTo>
                  <a:pt x="999089" y="6215038"/>
                  <a:pt x="904252" y="6181950"/>
                  <a:pt x="697674" y="6186309"/>
                </a:cubicBezTo>
                <a:cubicBezTo>
                  <a:pt x="491097" y="6190668"/>
                  <a:pt x="299032" y="6110262"/>
                  <a:pt x="0" y="6186309"/>
                </a:cubicBezTo>
                <a:cubicBezTo>
                  <a:pt x="-11913" y="5992960"/>
                  <a:pt x="32777" y="5940228"/>
                  <a:pt x="0" y="5747643"/>
                </a:cubicBezTo>
                <a:cubicBezTo>
                  <a:pt x="-32777" y="5555058"/>
                  <a:pt x="17896" y="5450674"/>
                  <a:pt x="0" y="5308978"/>
                </a:cubicBezTo>
                <a:cubicBezTo>
                  <a:pt x="-17896" y="5167282"/>
                  <a:pt x="34757" y="4775475"/>
                  <a:pt x="0" y="4622860"/>
                </a:cubicBezTo>
                <a:cubicBezTo>
                  <a:pt x="-34757" y="4470245"/>
                  <a:pt x="560" y="4324769"/>
                  <a:pt x="0" y="4184194"/>
                </a:cubicBezTo>
                <a:cubicBezTo>
                  <a:pt x="-560" y="4043619"/>
                  <a:pt x="42137" y="3847588"/>
                  <a:pt x="0" y="3745529"/>
                </a:cubicBezTo>
                <a:cubicBezTo>
                  <a:pt x="-42137" y="3643470"/>
                  <a:pt x="59037" y="3248917"/>
                  <a:pt x="0" y="3121274"/>
                </a:cubicBezTo>
                <a:cubicBezTo>
                  <a:pt x="-59037" y="2993632"/>
                  <a:pt x="16865" y="2904147"/>
                  <a:pt x="0" y="2744472"/>
                </a:cubicBezTo>
                <a:cubicBezTo>
                  <a:pt x="-16865" y="2584797"/>
                  <a:pt x="53315" y="2305850"/>
                  <a:pt x="0" y="2182080"/>
                </a:cubicBezTo>
                <a:cubicBezTo>
                  <a:pt x="-53315" y="2058310"/>
                  <a:pt x="61257" y="1704055"/>
                  <a:pt x="0" y="1557825"/>
                </a:cubicBezTo>
                <a:cubicBezTo>
                  <a:pt x="-61257" y="1411595"/>
                  <a:pt x="36888" y="1164863"/>
                  <a:pt x="0" y="871707"/>
                </a:cubicBezTo>
                <a:cubicBezTo>
                  <a:pt x="-36888" y="578551"/>
                  <a:pt x="87752" y="383471"/>
                  <a:pt x="0" y="0"/>
                </a:cubicBezTo>
                <a:close/>
              </a:path>
              <a:path w="11627892" h="618630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47323" y="243281"/>
                  <a:pt x="11613391" y="486712"/>
                  <a:pt x="11627892" y="686118"/>
                </a:cubicBezTo>
                <a:cubicBezTo>
                  <a:pt x="11642393" y="885524"/>
                  <a:pt x="11623334" y="1061278"/>
                  <a:pt x="11627892" y="1248510"/>
                </a:cubicBezTo>
                <a:cubicBezTo>
                  <a:pt x="11632450" y="1435742"/>
                  <a:pt x="11620004" y="1544250"/>
                  <a:pt x="11627892" y="1749038"/>
                </a:cubicBezTo>
                <a:cubicBezTo>
                  <a:pt x="11635780" y="1953826"/>
                  <a:pt x="11597243" y="2074069"/>
                  <a:pt x="11627892" y="2187704"/>
                </a:cubicBezTo>
                <a:cubicBezTo>
                  <a:pt x="11658541" y="2301339"/>
                  <a:pt x="11554098" y="2593991"/>
                  <a:pt x="11627892" y="2811959"/>
                </a:cubicBezTo>
                <a:cubicBezTo>
                  <a:pt x="11701686" y="3029928"/>
                  <a:pt x="11591612" y="3156449"/>
                  <a:pt x="11627892" y="3312487"/>
                </a:cubicBezTo>
                <a:cubicBezTo>
                  <a:pt x="11664172" y="3468525"/>
                  <a:pt x="11595179" y="3600939"/>
                  <a:pt x="11627892" y="3751153"/>
                </a:cubicBezTo>
                <a:cubicBezTo>
                  <a:pt x="11660605" y="3901367"/>
                  <a:pt x="11600763" y="4137078"/>
                  <a:pt x="11627892" y="4313545"/>
                </a:cubicBezTo>
                <a:cubicBezTo>
                  <a:pt x="11655021" y="4490012"/>
                  <a:pt x="11569780" y="4665848"/>
                  <a:pt x="11627892" y="4937799"/>
                </a:cubicBezTo>
                <a:cubicBezTo>
                  <a:pt x="11686004" y="5209750"/>
                  <a:pt x="11614644" y="5170927"/>
                  <a:pt x="11627892" y="5314602"/>
                </a:cubicBezTo>
                <a:cubicBezTo>
                  <a:pt x="11641140" y="5458277"/>
                  <a:pt x="11581970" y="5996474"/>
                  <a:pt x="11627892" y="6186309"/>
                </a:cubicBezTo>
                <a:cubicBezTo>
                  <a:pt x="11469589" y="6225267"/>
                  <a:pt x="11453420" y="6170652"/>
                  <a:pt x="11279055" y="6186309"/>
                </a:cubicBezTo>
                <a:cubicBezTo>
                  <a:pt x="11104690" y="6201966"/>
                  <a:pt x="11031103" y="6138130"/>
                  <a:pt x="10813940" y="6186309"/>
                </a:cubicBezTo>
                <a:cubicBezTo>
                  <a:pt x="10596777" y="6234488"/>
                  <a:pt x="10258036" y="6181191"/>
                  <a:pt x="10116266" y="6186309"/>
                </a:cubicBezTo>
                <a:cubicBezTo>
                  <a:pt x="9974496" y="6191427"/>
                  <a:pt x="9598876" y="6158015"/>
                  <a:pt x="9418593" y="6186309"/>
                </a:cubicBezTo>
                <a:cubicBezTo>
                  <a:pt x="9238310" y="6214603"/>
                  <a:pt x="9237059" y="6147095"/>
                  <a:pt x="9069756" y="6186309"/>
                </a:cubicBezTo>
                <a:cubicBezTo>
                  <a:pt x="8902453" y="6225523"/>
                  <a:pt x="8622189" y="6178095"/>
                  <a:pt x="8372082" y="6186309"/>
                </a:cubicBezTo>
                <a:cubicBezTo>
                  <a:pt x="8121975" y="6194523"/>
                  <a:pt x="7875400" y="6139376"/>
                  <a:pt x="7674409" y="6186309"/>
                </a:cubicBezTo>
                <a:cubicBezTo>
                  <a:pt x="7473418" y="6233242"/>
                  <a:pt x="7450491" y="6147353"/>
                  <a:pt x="7325572" y="6186309"/>
                </a:cubicBezTo>
                <a:cubicBezTo>
                  <a:pt x="7200653" y="6225265"/>
                  <a:pt x="6850917" y="6101553"/>
                  <a:pt x="6511620" y="6186309"/>
                </a:cubicBezTo>
                <a:cubicBezTo>
                  <a:pt x="6172323" y="6271065"/>
                  <a:pt x="6295504" y="6182535"/>
                  <a:pt x="6162783" y="6186309"/>
                </a:cubicBezTo>
                <a:cubicBezTo>
                  <a:pt x="6030062" y="6190083"/>
                  <a:pt x="5781531" y="6171600"/>
                  <a:pt x="5581388" y="6186309"/>
                </a:cubicBezTo>
                <a:cubicBezTo>
                  <a:pt x="5381246" y="6201018"/>
                  <a:pt x="5163059" y="6136101"/>
                  <a:pt x="4999994" y="6186309"/>
                </a:cubicBezTo>
                <a:cubicBezTo>
                  <a:pt x="4836929" y="6236517"/>
                  <a:pt x="4462986" y="6148091"/>
                  <a:pt x="4186041" y="6186309"/>
                </a:cubicBezTo>
                <a:cubicBezTo>
                  <a:pt x="3909096" y="6224527"/>
                  <a:pt x="4000266" y="6166946"/>
                  <a:pt x="3837204" y="6186309"/>
                </a:cubicBezTo>
                <a:cubicBezTo>
                  <a:pt x="3674142" y="6205672"/>
                  <a:pt x="3542879" y="6149727"/>
                  <a:pt x="3372089" y="6186309"/>
                </a:cubicBezTo>
                <a:cubicBezTo>
                  <a:pt x="3201300" y="6222891"/>
                  <a:pt x="2839615" y="6158784"/>
                  <a:pt x="2558136" y="6186309"/>
                </a:cubicBezTo>
                <a:cubicBezTo>
                  <a:pt x="2276657" y="6213834"/>
                  <a:pt x="2193722" y="6130714"/>
                  <a:pt x="2093021" y="6186309"/>
                </a:cubicBezTo>
                <a:cubicBezTo>
                  <a:pt x="1992321" y="6241904"/>
                  <a:pt x="1970229" y="6167281"/>
                  <a:pt x="1860463" y="6186309"/>
                </a:cubicBezTo>
                <a:cubicBezTo>
                  <a:pt x="1750697" y="6205337"/>
                  <a:pt x="1611274" y="6164330"/>
                  <a:pt x="1395347" y="6186309"/>
                </a:cubicBezTo>
                <a:cubicBezTo>
                  <a:pt x="1179420" y="6208288"/>
                  <a:pt x="1170273" y="6151740"/>
                  <a:pt x="1046510" y="6186309"/>
                </a:cubicBezTo>
                <a:cubicBezTo>
                  <a:pt x="922747" y="6220878"/>
                  <a:pt x="897258" y="6169148"/>
                  <a:pt x="813952" y="6186309"/>
                </a:cubicBezTo>
                <a:cubicBezTo>
                  <a:pt x="730646" y="6203470"/>
                  <a:pt x="239824" y="6120709"/>
                  <a:pt x="0" y="6186309"/>
                </a:cubicBezTo>
                <a:cubicBezTo>
                  <a:pt x="-80184" y="5980658"/>
                  <a:pt x="7231" y="5842919"/>
                  <a:pt x="0" y="5500191"/>
                </a:cubicBezTo>
                <a:cubicBezTo>
                  <a:pt x="-7231" y="5157463"/>
                  <a:pt x="70114" y="5077831"/>
                  <a:pt x="0" y="4875936"/>
                </a:cubicBezTo>
                <a:cubicBezTo>
                  <a:pt x="-70114" y="4674041"/>
                  <a:pt x="4276" y="4511715"/>
                  <a:pt x="0" y="4375408"/>
                </a:cubicBezTo>
                <a:cubicBezTo>
                  <a:pt x="-4276" y="4239101"/>
                  <a:pt x="52215" y="4030715"/>
                  <a:pt x="0" y="3689290"/>
                </a:cubicBezTo>
                <a:cubicBezTo>
                  <a:pt x="-52215" y="3347865"/>
                  <a:pt x="26616" y="3151317"/>
                  <a:pt x="0" y="3003172"/>
                </a:cubicBezTo>
                <a:cubicBezTo>
                  <a:pt x="-26616" y="2855027"/>
                  <a:pt x="14712" y="2597759"/>
                  <a:pt x="0" y="2440780"/>
                </a:cubicBezTo>
                <a:cubicBezTo>
                  <a:pt x="-14712" y="2283801"/>
                  <a:pt x="953" y="2251627"/>
                  <a:pt x="0" y="2063978"/>
                </a:cubicBezTo>
                <a:cubicBezTo>
                  <a:pt x="-953" y="1876329"/>
                  <a:pt x="13660" y="1821470"/>
                  <a:pt x="0" y="1687175"/>
                </a:cubicBezTo>
                <a:cubicBezTo>
                  <a:pt x="-13660" y="1552880"/>
                  <a:pt x="17411" y="1343514"/>
                  <a:pt x="0" y="1248510"/>
                </a:cubicBezTo>
                <a:cubicBezTo>
                  <a:pt x="-17411" y="1153507"/>
                  <a:pt x="11005" y="966873"/>
                  <a:pt x="0" y="871707"/>
                </a:cubicBezTo>
                <a:cubicBezTo>
                  <a:pt x="-11005" y="776541"/>
                  <a:pt x="69341" y="29307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pt-BR" sz="3000" b="1" dirty="0"/>
          </a:p>
          <a:p>
            <a:pPr algn="ctr"/>
            <a:r>
              <a:rPr lang="pt-BR" sz="3000" b="1" dirty="0"/>
              <a:t>DICA VALIOSA</a:t>
            </a:r>
            <a:br>
              <a:rPr lang="pt-BR" sz="3000" b="1" dirty="0"/>
            </a:br>
            <a:r>
              <a:rPr lang="pt-BR" sz="3000" b="1" dirty="0"/>
              <a:t>Jogo Digital</a:t>
            </a:r>
          </a:p>
          <a:p>
            <a:pPr algn="ctr"/>
            <a:endParaRPr lang="pt-BR" sz="3000" b="1" dirty="0"/>
          </a:p>
          <a:p>
            <a:pPr algn="ctr"/>
            <a:r>
              <a:rPr lang="pt-BR" sz="2300" dirty="0"/>
              <a:t>Quando se usa o projetor é interessante </a:t>
            </a:r>
            <a:r>
              <a:rPr lang="pt-BR" sz="2300" b="1" dirty="0"/>
              <a:t>projetar à turma toda a carta que a equipe tirou</a:t>
            </a:r>
            <a:r>
              <a:rPr lang="pt-BR" sz="2300" dirty="0"/>
              <a:t>. Facilita demais a visualização de todos e, caso a equipe erre, outras podem tentar solucionar o problema posto. Caso não queira imprimir as cartas de </a:t>
            </a:r>
            <a:r>
              <a:rPr lang="pt-BR" sz="2300" dirty="0">
                <a:solidFill>
                  <a:schemeClr val="bg1"/>
                </a:solidFill>
                <a:highlight>
                  <a:srgbClr val="808080"/>
                </a:highlight>
              </a:rPr>
              <a:t>Questão</a:t>
            </a:r>
            <a:r>
              <a:rPr lang="pt-BR" sz="2300" dirty="0"/>
              <a:t>, </a:t>
            </a:r>
            <a:r>
              <a:rPr lang="pt-BR" sz="2300" dirty="0">
                <a:solidFill>
                  <a:schemeClr val="bg1"/>
                </a:solidFill>
                <a:highlight>
                  <a:srgbClr val="008080"/>
                </a:highlight>
              </a:rPr>
              <a:t>Temática</a:t>
            </a:r>
            <a:r>
              <a:rPr lang="pt-BR" sz="2300" dirty="0"/>
              <a:t> e </a:t>
            </a:r>
            <a:r>
              <a:rPr lang="pt-BR" sz="2300" dirty="0">
                <a:solidFill>
                  <a:schemeClr val="bg1"/>
                </a:solidFill>
                <a:highlight>
                  <a:srgbClr val="800000"/>
                </a:highlight>
              </a:rPr>
              <a:t>Desafio</a:t>
            </a:r>
            <a:r>
              <a:rPr lang="pt-BR" sz="2300" dirty="0"/>
              <a:t> no jogo digital, pode fazer um saquinho somente com números para sorteio das cartas. Mas </a:t>
            </a:r>
            <a:r>
              <a:rPr lang="pt-BR" sz="2300" dirty="0">
                <a:solidFill>
                  <a:schemeClr val="bg1"/>
                </a:solidFill>
                <a:highlight>
                  <a:srgbClr val="B88C00"/>
                </a:highlight>
              </a:rPr>
              <a:t>Carta Poder</a:t>
            </a:r>
            <a:r>
              <a:rPr lang="pt-BR" sz="2300" dirty="0">
                <a:solidFill>
                  <a:schemeClr val="bg1"/>
                </a:solidFill>
              </a:rPr>
              <a:t> </a:t>
            </a:r>
            <a:r>
              <a:rPr lang="pt-BR" sz="2300" dirty="0"/>
              <a:t>seria legal imprimir! </a:t>
            </a:r>
            <a:r>
              <a:rPr lang="pt-BR" sz="2300" dirty="0">
                <a:sym typeface="Wingdings" panose="05000000000000000000" pitchFamily="2" charset="2"/>
              </a:rPr>
              <a:t></a:t>
            </a:r>
            <a:endParaRPr lang="pt-BR" sz="2300" dirty="0"/>
          </a:p>
          <a:p>
            <a:pPr algn="ctr"/>
            <a:endParaRPr lang="pt-BR" sz="2300" dirty="0"/>
          </a:p>
          <a:p>
            <a:pPr algn="ctr"/>
            <a:r>
              <a:rPr lang="pt-BR" sz="2300" dirty="0"/>
              <a:t>Os próximos slides trazem material para fazer suas cartas. Quando </a:t>
            </a:r>
            <a:r>
              <a:rPr lang="pt-BR" sz="2300" b="1" dirty="0"/>
              <a:t>tiver</a:t>
            </a:r>
            <a:r>
              <a:rPr lang="pt-BR" sz="2300" dirty="0"/>
              <a:t> </a:t>
            </a:r>
            <a:r>
              <a:rPr lang="pt-BR" sz="2300" b="1" dirty="0"/>
              <a:t>terminado</a:t>
            </a:r>
            <a:r>
              <a:rPr lang="pt-BR" sz="2300" dirty="0"/>
              <a:t> (não precisa ser 40 cartas): Volte no slide número 4 “Navegação” → clique no número com o botão direito → link → selecione qual slide corresponde à questão. </a:t>
            </a:r>
            <a:br>
              <a:rPr lang="pt-BR" sz="2300" dirty="0"/>
            </a:br>
            <a:br>
              <a:rPr lang="pt-BR" sz="2300" dirty="0"/>
            </a:br>
            <a:r>
              <a:rPr lang="pt-BR" sz="2300" dirty="0"/>
              <a:t>Pronto! Fez um material </a:t>
            </a:r>
            <a:r>
              <a:rPr lang="pt-BR" sz="2300" b="1" dirty="0"/>
              <a:t>super interativo</a:t>
            </a:r>
            <a:r>
              <a:rPr lang="pt-BR" sz="2300" dirty="0"/>
              <a:t>. Funciona esse link até em PDF. </a:t>
            </a:r>
          </a:p>
          <a:p>
            <a:pPr algn="ctr"/>
            <a:r>
              <a:rPr lang="pt-BR" sz="2300" b="1" dirty="0"/>
              <a:t>Ainda precisa de ajuda? </a:t>
            </a:r>
            <a:r>
              <a:rPr lang="pt-BR" sz="2300" dirty="0"/>
              <a:t>Entre em contato pelo </a:t>
            </a:r>
            <a:r>
              <a:rPr lang="pt-BR" sz="2300" dirty="0" err="1"/>
              <a:t>instagram</a:t>
            </a:r>
            <a:r>
              <a:rPr lang="pt-BR" sz="2300" dirty="0"/>
              <a:t> ou e-mail.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D9ED2CC-0C58-4199-B5F1-DD24EA5B699D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17" name="Gráfico 16" descr="Cursor com preenchimento sólido">
            <a:hlinkClick r:id="rId4" action="ppaction://hlinksldjump"/>
            <a:extLst>
              <a:ext uri="{FF2B5EF4-FFF2-40B4-BE49-F238E27FC236}">
                <a16:creationId xmlns:a16="http://schemas.microsoft.com/office/drawing/2014/main" id="{C495D2AB-FAF1-4D1F-8284-F801058301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69831" y="-25131"/>
            <a:ext cx="311872" cy="311872"/>
          </a:xfrm>
          <a:prstGeom prst="rect">
            <a:avLst/>
          </a:prstGeom>
        </p:spPr>
      </p:pic>
      <p:sp>
        <p:nvSpPr>
          <p:cNvPr id="18" name="CaixaDeTexto 17">
            <a:hlinkClick r:id="rId4" action="ppaction://hlinksldjump"/>
            <a:extLst>
              <a:ext uri="{FF2B5EF4-FFF2-40B4-BE49-F238E27FC236}">
                <a16:creationId xmlns:a16="http://schemas.microsoft.com/office/drawing/2014/main" id="{C99E3894-9664-4394-A19A-960898666743}"/>
              </a:ext>
            </a:extLst>
          </p:cNvPr>
          <p:cNvSpPr txBox="1"/>
          <p:nvPr/>
        </p:nvSpPr>
        <p:spPr>
          <a:xfrm>
            <a:off x="11041202" y="0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TABULEIRO</a:t>
            </a:r>
          </a:p>
        </p:txBody>
      </p:sp>
      <p:pic>
        <p:nvPicPr>
          <p:cNvPr id="8" name="Gráfico 7" descr="Apresentação com lista de verificação com preenchimento sólido">
            <a:extLst>
              <a:ext uri="{FF2B5EF4-FFF2-40B4-BE49-F238E27FC236}">
                <a16:creationId xmlns:a16="http://schemas.microsoft.com/office/drawing/2014/main" id="{984EE271-1858-49DD-A515-5E8EAEFED4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8061" y="593894"/>
            <a:ext cx="1467853" cy="1467853"/>
          </a:xfrm>
          <a:prstGeom prst="rect">
            <a:avLst/>
          </a:prstGeom>
        </p:spPr>
      </p:pic>
      <p:pic>
        <p:nvPicPr>
          <p:cNvPr id="21" name="Gráfico 20" descr="Tela sensível ao toque com preenchimento sólido">
            <a:extLst>
              <a:ext uri="{FF2B5EF4-FFF2-40B4-BE49-F238E27FC236}">
                <a16:creationId xmlns:a16="http://schemas.microsoft.com/office/drawing/2014/main" id="{E97BD6F1-047A-4EE3-AC60-D4BE50ADCA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401978" y="576169"/>
            <a:ext cx="1467853" cy="14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2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32E667A-21C1-419C-807C-69337934A9BB}"/>
              </a:ext>
            </a:extLst>
          </p:cNvPr>
          <p:cNvSpPr/>
          <p:nvPr/>
        </p:nvSpPr>
        <p:spPr>
          <a:xfrm>
            <a:off x="4668252" y="2073728"/>
            <a:ext cx="2935706" cy="33805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Gráfico 11" descr="Ajuda com preenchimento sólido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96000" y="982866"/>
            <a:ext cx="54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66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878532"/>
          </a:xfrm>
          <a:custGeom>
            <a:avLst/>
            <a:gdLst>
              <a:gd name="connsiteX0" fmla="*/ 0 w 11627892"/>
              <a:gd name="connsiteY0" fmla="*/ 0 h 5878532"/>
              <a:gd name="connsiteX1" fmla="*/ 232558 w 11627892"/>
              <a:gd name="connsiteY1" fmla="*/ 0 h 5878532"/>
              <a:gd name="connsiteX2" fmla="*/ 465116 w 11627892"/>
              <a:gd name="connsiteY2" fmla="*/ 0 h 5878532"/>
              <a:gd name="connsiteX3" fmla="*/ 697674 w 11627892"/>
              <a:gd name="connsiteY3" fmla="*/ 0 h 5878532"/>
              <a:gd name="connsiteX4" fmla="*/ 1046510 w 11627892"/>
              <a:gd name="connsiteY4" fmla="*/ 0 h 5878532"/>
              <a:gd name="connsiteX5" fmla="*/ 1627905 w 11627892"/>
              <a:gd name="connsiteY5" fmla="*/ 0 h 5878532"/>
              <a:gd name="connsiteX6" fmla="*/ 2093021 w 11627892"/>
              <a:gd name="connsiteY6" fmla="*/ 0 h 5878532"/>
              <a:gd name="connsiteX7" fmla="*/ 2906973 w 11627892"/>
              <a:gd name="connsiteY7" fmla="*/ 0 h 5878532"/>
              <a:gd name="connsiteX8" fmla="*/ 3139531 w 11627892"/>
              <a:gd name="connsiteY8" fmla="*/ 0 h 5878532"/>
              <a:gd name="connsiteX9" fmla="*/ 3604647 w 11627892"/>
              <a:gd name="connsiteY9" fmla="*/ 0 h 5878532"/>
              <a:gd name="connsiteX10" fmla="*/ 3953483 w 11627892"/>
              <a:gd name="connsiteY10" fmla="*/ 0 h 5878532"/>
              <a:gd name="connsiteX11" fmla="*/ 4767436 w 11627892"/>
              <a:gd name="connsiteY11" fmla="*/ 0 h 5878532"/>
              <a:gd name="connsiteX12" fmla="*/ 5348830 w 11627892"/>
              <a:gd name="connsiteY12" fmla="*/ 0 h 5878532"/>
              <a:gd name="connsiteX13" fmla="*/ 5581388 w 11627892"/>
              <a:gd name="connsiteY13" fmla="*/ 0 h 5878532"/>
              <a:gd name="connsiteX14" fmla="*/ 5930225 w 11627892"/>
              <a:gd name="connsiteY14" fmla="*/ 0 h 5878532"/>
              <a:gd name="connsiteX15" fmla="*/ 6395341 w 11627892"/>
              <a:gd name="connsiteY15" fmla="*/ 0 h 5878532"/>
              <a:gd name="connsiteX16" fmla="*/ 6860456 w 11627892"/>
              <a:gd name="connsiteY16" fmla="*/ 0 h 5878532"/>
              <a:gd name="connsiteX17" fmla="*/ 7558130 w 11627892"/>
              <a:gd name="connsiteY17" fmla="*/ 0 h 5878532"/>
              <a:gd name="connsiteX18" fmla="*/ 8023245 w 11627892"/>
              <a:gd name="connsiteY18" fmla="*/ 0 h 5878532"/>
              <a:gd name="connsiteX19" fmla="*/ 8372082 w 11627892"/>
              <a:gd name="connsiteY19" fmla="*/ 0 h 5878532"/>
              <a:gd name="connsiteX20" fmla="*/ 9186035 w 11627892"/>
              <a:gd name="connsiteY20" fmla="*/ 0 h 5878532"/>
              <a:gd name="connsiteX21" fmla="*/ 9767429 w 11627892"/>
              <a:gd name="connsiteY21" fmla="*/ 0 h 5878532"/>
              <a:gd name="connsiteX22" fmla="*/ 10581382 w 11627892"/>
              <a:gd name="connsiteY22" fmla="*/ 0 h 5878532"/>
              <a:gd name="connsiteX23" fmla="*/ 10813940 w 11627892"/>
              <a:gd name="connsiteY23" fmla="*/ 0 h 5878532"/>
              <a:gd name="connsiteX24" fmla="*/ 11627892 w 11627892"/>
              <a:gd name="connsiteY24" fmla="*/ 0 h 5878532"/>
              <a:gd name="connsiteX25" fmla="*/ 11627892 w 11627892"/>
              <a:gd name="connsiteY25" fmla="*/ 705424 h 5878532"/>
              <a:gd name="connsiteX26" fmla="*/ 11627892 w 11627892"/>
              <a:gd name="connsiteY26" fmla="*/ 1175706 h 5878532"/>
              <a:gd name="connsiteX27" fmla="*/ 11627892 w 11627892"/>
              <a:gd name="connsiteY27" fmla="*/ 1822345 h 5878532"/>
              <a:gd name="connsiteX28" fmla="*/ 11627892 w 11627892"/>
              <a:gd name="connsiteY28" fmla="*/ 2351413 h 5878532"/>
              <a:gd name="connsiteX29" fmla="*/ 11627892 w 11627892"/>
              <a:gd name="connsiteY29" fmla="*/ 2762910 h 5878532"/>
              <a:gd name="connsiteX30" fmla="*/ 11627892 w 11627892"/>
              <a:gd name="connsiteY30" fmla="*/ 3291978 h 5878532"/>
              <a:gd name="connsiteX31" fmla="*/ 11627892 w 11627892"/>
              <a:gd name="connsiteY31" fmla="*/ 3938616 h 5878532"/>
              <a:gd name="connsiteX32" fmla="*/ 11627892 w 11627892"/>
              <a:gd name="connsiteY32" fmla="*/ 4585255 h 5878532"/>
              <a:gd name="connsiteX33" fmla="*/ 11627892 w 11627892"/>
              <a:gd name="connsiteY33" fmla="*/ 5055538 h 5878532"/>
              <a:gd name="connsiteX34" fmla="*/ 11627892 w 11627892"/>
              <a:gd name="connsiteY34" fmla="*/ 5878532 h 5878532"/>
              <a:gd name="connsiteX35" fmla="*/ 11162776 w 11627892"/>
              <a:gd name="connsiteY35" fmla="*/ 5878532 h 5878532"/>
              <a:gd name="connsiteX36" fmla="*/ 10465103 w 11627892"/>
              <a:gd name="connsiteY36" fmla="*/ 5878532 h 5878532"/>
              <a:gd name="connsiteX37" fmla="*/ 9999987 w 11627892"/>
              <a:gd name="connsiteY37" fmla="*/ 5878532 h 5878532"/>
              <a:gd name="connsiteX38" fmla="*/ 9302314 w 11627892"/>
              <a:gd name="connsiteY38" fmla="*/ 5878532 h 5878532"/>
              <a:gd name="connsiteX39" fmla="*/ 8953477 w 11627892"/>
              <a:gd name="connsiteY39" fmla="*/ 5878532 h 5878532"/>
              <a:gd name="connsiteX40" fmla="*/ 8372082 w 11627892"/>
              <a:gd name="connsiteY40" fmla="*/ 5878532 h 5878532"/>
              <a:gd name="connsiteX41" fmla="*/ 7674409 w 11627892"/>
              <a:gd name="connsiteY41" fmla="*/ 5878532 h 5878532"/>
              <a:gd name="connsiteX42" fmla="*/ 7325572 w 11627892"/>
              <a:gd name="connsiteY42" fmla="*/ 5878532 h 5878532"/>
              <a:gd name="connsiteX43" fmla="*/ 6627898 w 11627892"/>
              <a:gd name="connsiteY43" fmla="*/ 5878532 h 5878532"/>
              <a:gd name="connsiteX44" fmla="*/ 6279062 w 11627892"/>
              <a:gd name="connsiteY44" fmla="*/ 5878532 h 5878532"/>
              <a:gd name="connsiteX45" fmla="*/ 5581388 w 11627892"/>
              <a:gd name="connsiteY45" fmla="*/ 5878532 h 5878532"/>
              <a:gd name="connsiteX46" fmla="*/ 4999994 w 11627892"/>
              <a:gd name="connsiteY46" fmla="*/ 5878532 h 5878532"/>
              <a:gd name="connsiteX47" fmla="*/ 4767436 w 11627892"/>
              <a:gd name="connsiteY47" fmla="*/ 5878532 h 5878532"/>
              <a:gd name="connsiteX48" fmla="*/ 3953483 w 11627892"/>
              <a:gd name="connsiteY48" fmla="*/ 5878532 h 5878532"/>
              <a:gd name="connsiteX49" fmla="*/ 3139531 w 11627892"/>
              <a:gd name="connsiteY49" fmla="*/ 5878532 h 5878532"/>
              <a:gd name="connsiteX50" fmla="*/ 2906973 w 11627892"/>
              <a:gd name="connsiteY50" fmla="*/ 5878532 h 5878532"/>
              <a:gd name="connsiteX51" fmla="*/ 2558136 w 11627892"/>
              <a:gd name="connsiteY51" fmla="*/ 5878532 h 5878532"/>
              <a:gd name="connsiteX52" fmla="*/ 1976742 w 11627892"/>
              <a:gd name="connsiteY52" fmla="*/ 5878532 h 5878532"/>
              <a:gd name="connsiteX53" fmla="*/ 1279068 w 11627892"/>
              <a:gd name="connsiteY53" fmla="*/ 5878532 h 5878532"/>
              <a:gd name="connsiteX54" fmla="*/ 0 w 11627892"/>
              <a:gd name="connsiteY54" fmla="*/ 5878532 h 5878532"/>
              <a:gd name="connsiteX55" fmla="*/ 0 w 11627892"/>
              <a:gd name="connsiteY55" fmla="*/ 5231893 h 5878532"/>
              <a:gd name="connsiteX56" fmla="*/ 0 w 11627892"/>
              <a:gd name="connsiteY56" fmla="*/ 4820396 h 5878532"/>
              <a:gd name="connsiteX57" fmla="*/ 0 w 11627892"/>
              <a:gd name="connsiteY57" fmla="*/ 4408899 h 5878532"/>
              <a:gd name="connsiteX58" fmla="*/ 0 w 11627892"/>
              <a:gd name="connsiteY58" fmla="*/ 3762260 h 5878532"/>
              <a:gd name="connsiteX59" fmla="*/ 0 w 11627892"/>
              <a:gd name="connsiteY59" fmla="*/ 3291978 h 5878532"/>
              <a:gd name="connsiteX60" fmla="*/ 0 w 11627892"/>
              <a:gd name="connsiteY60" fmla="*/ 2586554 h 5878532"/>
              <a:gd name="connsiteX61" fmla="*/ 0 w 11627892"/>
              <a:gd name="connsiteY61" fmla="*/ 2116272 h 5878532"/>
              <a:gd name="connsiteX62" fmla="*/ 0 w 11627892"/>
              <a:gd name="connsiteY62" fmla="*/ 1645989 h 5878532"/>
              <a:gd name="connsiteX63" fmla="*/ 0 w 11627892"/>
              <a:gd name="connsiteY63" fmla="*/ 999350 h 5878532"/>
              <a:gd name="connsiteX64" fmla="*/ 0 w 11627892"/>
              <a:gd name="connsiteY64" fmla="*/ 587853 h 5878532"/>
              <a:gd name="connsiteX65" fmla="*/ 0 w 11627892"/>
              <a:gd name="connsiteY65" fmla="*/ 0 h 5878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878532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91746" y="254026"/>
                  <a:pt x="11593234" y="456123"/>
                  <a:pt x="11627892" y="705424"/>
                </a:cubicBezTo>
                <a:cubicBezTo>
                  <a:pt x="11662550" y="954725"/>
                  <a:pt x="11580385" y="941985"/>
                  <a:pt x="11627892" y="1175706"/>
                </a:cubicBezTo>
                <a:cubicBezTo>
                  <a:pt x="11675399" y="1409427"/>
                  <a:pt x="11589560" y="1517209"/>
                  <a:pt x="11627892" y="1822345"/>
                </a:cubicBezTo>
                <a:cubicBezTo>
                  <a:pt x="11666224" y="2127481"/>
                  <a:pt x="11577017" y="2152894"/>
                  <a:pt x="11627892" y="2351413"/>
                </a:cubicBezTo>
                <a:cubicBezTo>
                  <a:pt x="11678767" y="2549932"/>
                  <a:pt x="11624941" y="2611253"/>
                  <a:pt x="11627892" y="2762910"/>
                </a:cubicBezTo>
                <a:cubicBezTo>
                  <a:pt x="11630843" y="2914567"/>
                  <a:pt x="11597893" y="3104327"/>
                  <a:pt x="11627892" y="3291978"/>
                </a:cubicBezTo>
                <a:cubicBezTo>
                  <a:pt x="11657891" y="3479629"/>
                  <a:pt x="11611264" y="3716255"/>
                  <a:pt x="11627892" y="3938616"/>
                </a:cubicBezTo>
                <a:cubicBezTo>
                  <a:pt x="11644520" y="4160977"/>
                  <a:pt x="11626105" y="4387207"/>
                  <a:pt x="11627892" y="4585255"/>
                </a:cubicBezTo>
                <a:cubicBezTo>
                  <a:pt x="11629679" y="4783303"/>
                  <a:pt x="11599421" y="4891268"/>
                  <a:pt x="11627892" y="5055538"/>
                </a:cubicBezTo>
                <a:cubicBezTo>
                  <a:pt x="11656363" y="5219808"/>
                  <a:pt x="11574266" y="5601937"/>
                  <a:pt x="11627892" y="5878532"/>
                </a:cubicBezTo>
                <a:cubicBezTo>
                  <a:pt x="11408029" y="5891497"/>
                  <a:pt x="11346266" y="5868208"/>
                  <a:pt x="11162776" y="5878532"/>
                </a:cubicBezTo>
                <a:cubicBezTo>
                  <a:pt x="10979286" y="5888856"/>
                  <a:pt x="10791206" y="5820721"/>
                  <a:pt x="10465103" y="5878532"/>
                </a:cubicBezTo>
                <a:cubicBezTo>
                  <a:pt x="10139000" y="5936343"/>
                  <a:pt x="10145707" y="5878442"/>
                  <a:pt x="9999987" y="5878532"/>
                </a:cubicBezTo>
                <a:cubicBezTo>
                  <a:pt x="9854267" y="5878622"/>
                  <a:pt x="9451298" y="5823203"/>
                  <a:pt x="9302314" y="5878532"/>
                </a:cubicBezTo>
                <a:cubicBezTo>
                  <a:pt x="9153330" y="5933861"/>
                  <a:pt x="9102855" y="5865598"/>
                  <a:pt x="8953477" y="5878532"/>
                </a:cubicBezTo>
                <a:cubicBezTo>
                  <a:pt x="8804099" y="5891466"/>
                  <a:pt x="8528521" y="5840800"/>
                  <a:pt x="8372082" y="5878532"/>
                </a:cubicBezTo>
                <a:cubicBezTo>
                  <a:pt x="8215643" y="5916264"/>
                  <a:pt x="7878812" y="5870614"/>
                  <a:pt x="7674409" y="5878532"/>
                </a:cubicBezTo>
                <a:cubicBezTo>
                  <a:pt x="7470006" y="5886450"/>
                  <a:pt x="7462431" y="5858128"/>
                  <a:pt x="7325572" y="5878532"/>
                </a:cubicBezTo>
                <a:cubicBezTo>
                  <a:pt x="7188713" y="5898936"/>
                  <a:pt x="6805673" y="5878323"/>
                  <a:pt x="6627898" y="5878532"/>
                </a:cubicBezTo>
                <a:cubicBezTo>
                  <a:pt x="6450123" y="5878741"/>
                  <a:pt x="6452809" y="5860921"/>
                  <a:pt x="6279062" y="5878532"/>
                </a:cubicBezTo>
                <a:cubicBezTo>
                  <a:pt x="6105315" y="5896143"/>
                  <a:pt x="5778669" y="5799403"/>
                  <a:pt x="5581388" y="5878532"/>
                </a:cubicBezTo>
                <a:cubicBezTo>
                  <a:pt x="5384107" y="5957661"/>
                  <a:pt x="5248609" y="5811378"/>
                  <a:pt x="4999994" y="5878532"/>
                </a:cubicBezTo>
                <a:cubicBezTo>
                  <a:pt x="4751379" y="5945686"/>
                  <a:pt x="4838534" y="5870892"/>
                  <a:pt x="4767436" y="5878532"/>
                </a:cubicBezTo>
                <a:cubicBezTo>
                  <a:pt x="4696338" y="5886172"/>
                  <a:pt x="4209138" y="5820244"/>
                  <a:pt x="3953483" y="5878532"/>
                </a:cubicBezTo>
                <a:cubicBezTo>
                  <a:pt x="3697828" y="5936820"/>
                  <a:pt x="3419149" y="5851839"/>
                  <a:pt x="3139531" y="5878532"/>
                </a:cubicBezTo>
                <a:cubicBezTo>
                  <a:pt x="2859913" y="5905225"/>
                  <a:pt x="2968759" y="5874126"/>
                  <a:pt x="2906973" y="5878532"/>
                </a:cubicBezTo>
                <a:cubicBezTo>
                  <a:pt x="2845187" y="5882938"/>
                  <a:pt x="2731593" y="5857755"/>
                  <a:pt x="2558136" y="5878532"/>
                </a:cubicBezTo>
                <a:cubicBezTo>
                  <a:pt x="2384679" y="5899309"/>
                  <a:pt x="2158640" y="5860291"/>
                  <a:pt x="1976742" y="5878532"/>
                </a:cubicBezTo>
                <a:cubicBezTo>
                  <a:pt x="1794844" y="5896773"/>
                  <a:pt x="1612846" y="5820848"/>
                  <a:pt x="1279068" y="5878532"/>
                </a:cubicBezTo>
                <a:cubicBezTo>
                  <a:pt x="945290" y="5936216"/>
                  <a:pt x="624612" y="5818172"/>
                  <a:pt x="0" y="5878532"/>
                </a:cubicBezTo>
                <a:cubicBezTo>
                  <a:pt x="-69942" y="5647489"/>
                  <a:pt x="52266" y="5470625"/>
                  <a:pt x="0" y="5231893"/>
                </a:cubicBezTo>
                <a:cubicBezTo>
                  <a:pt x="-52266" y="4993161"/>
                  <a:pt x="34535" y="5012754"/>
                  <a:pt x="0" y="4820396"/>
                </a:cubicBezTo>
                <a:cubicBezTo>
                  <a:pt x="-34535" y="4628038"/>
                  <a:pt x="9579" y="4491814"/>
                  <a:pt x="0" y="4408899"/>
                </a:cubicBezTo>
                <a:cubicBezTo>
                  <a:pt x="-9579" y="4325984"/>
                  <a:pt x="71490" y="3981085"/>
                  <a:pt x="0" y="3762260"/>
                </a:cubicBezTo>
                <a:cubicBezTo>
                  <a:pt x="-71490" y="3543435"/>
                  <a:pt x="28253" y="3517959"/>
                  <a:pt x="0" y="3291978"/>
                </a:cubicBezTo>
                <a:cubicBezTo>
                  <a:pt x="-28253" y="3065997"/>
                  <a:pt x="30688" y="2853540"/>
                  <a:pt x="0" y="2586554"/>
                </a:cubicBezTo>
                <a:cubicBezTo>
                  <a:pt x="-30688" y="2319568"/>
                  <a:pt x="23660" y="2292239"/>
                  <a:pt x="0" y="2116272"/>
                </a:cubicBezTo>
                <a:cubicBezTo>
                  <a:pt x="-23660" y="1940305"/>
                  <a:pt x="31178" y="1855001"/>
                  <a:pt x="0" y="1645989"/>
                </a:cubicBezTo>
                <a:cubicBezTo>
                  <a:pt x="-31178" y="1436977"/>
                  <a:pt x="50758" y="1162354"/>
                  <a:pt x="0" y="999350"/>
                </a:cubicBezTo>
                <a:cubicBezTo>
                  <a:pt x="-50758" y="836346"/>
                  <a:pt x="5336" y="742661"/>
                  <a:pt x="0" y="587853"/>
                </a:cubicBezTo>
                <a:cubicBezTo>
                  <a:pt x="-5336" y="433045"/>
                  <a:pt x="68252" y="191493"/>
                  <a:pt x="0" y="0"/>
                </a:cubicBezTo>
                <a:close/>
              </a:path>
              <a:path w="11627892" h="5878532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700664" y="272612"/>
                  <a:pt x="11593282" y="450831"/>
                  <a:pt x="11627892" y="705424"/>
                </a:cubicBezTo>
                <a:cubicBezTo>
                  <a:pt x="11662502" y="960017"/>
                  <a:pt x="11598226" y="1131674"/>
                  <a:pt x="11627892" y="1293277"/>
                </a:cubicBezTo>
                <a:cubicBezTo>
                  <a:pt x="11657558" y="1454880"/>
                  <a:pt x="11610309" y="1687409"/>
                  <a:pt x="11627892" y="1822345"/>
                </a:cubicBezTo>
                <a:cubicBezTo>
                  <a:pt x="11645475" y="1957281"/>
                  <a:pt x="11615416" y="2081354"/>
                  <a:pt x="11627892" y="2292627"/>
                </a:cubicBezTo>
                <a:cubicBezTo>
                  <a:pt x="11640368" y="2503900"/>
                  <a:pt x="11590854" y="2716100"/>
                  <a:pt x="11627892" y="2939266"/>
                </a:cubicBezTo>
                <a:cubicBezTo>
                  <a:pt x="11664930" y="3162432"/>
                  <a:pt x="11572396" y="3261184"/>
                  <a:pt x="11627892" y="3468334"/>
                </a:cubicBezTo>
                <a:cubicBezTo>
                  <a:pt x="11683388" y="3675484"/>
                  <a:pt x="11599809" y="3800812"/>
                  <a:pt x="11627892" y="3938616"/>
                </a:cubicBezTo>
                <a:cubicBezTo>
                  <a:pt x="11655975" y="4076420"/>
                  <a:pt x="11618772" y="4236743"/>
                  <a:pt x="11627892" y="4526470"/>
                </a:cubicBezTo>
                <a:cubicBezTo>
                  <a:pt x="11637012" y="4816197"/>
                  <a:pt x="11615403" y="4957076"/>
                  <a:pt x="11627892" y="5173108"/>
                </a:cubicBezTo>
                <a:cubicBezTo>
                  <a:pt x="11640381" y="5389140"/>
                  <a:pt x="11611420" y="5557888"/>
                  <a:pt x="11627892" y="5878532"/>
                </a:cubicBezTo>
                <a:cubicBezTo>
                  <a:pt x="11340157" y="5887391"/>
                  <a:pt x="11318661" y="5857933"/>
                  <a:pt x="11046497" y="5878532"/>
                </a:cubicBezTo>
                <a:cubicBezTo>
                  <a:pt x="10774334" y="5899131"/>
                  <a:pt x="10411215" y="5791999"/>
                  <a:pt x="10232545" y="5878532"/>
                </a:cubicBezTo>
                <a:cubicBezTo>
                  <a:pt x="10053875" y="5965065"/>
                  <a:pt x="9993167" y="5833130"/>
                  <a:pt x="9767429" y="5878532"/>
                </a:cubicBezTo>
                <a:cubicBezTo>
                  <a:pt x="9541691" y="5923934"/>
                  <a:pt x="9417195" y="5868527"/>
                  <a:pt x="9069756" y="5878532"/>
                </a:cubicBezTo>
                <a:cubicBezTo>
                  <a:pt x="8722317" y="5888537"/>
                  <a:pt x="8556452" y="5851823"/>
                  <a:pt x="8372082" y="5878532"/>
                </a:cubicBezTo>
                <a:cubicBezTo>
                  <a:pt x="8187712" y="5905241"/>
                  <a:pt x="8190548" y="5839318"/>
                  <a:pt x="8023245" y="5878532"/>
                </a:cubicBezTo>
                <a:cubicBezTo>
                  <a:pt x="7855942" y="5917746"/>
                  <a:pt x="7572333" y="5866438"/>
                  <a:pt x="7325572" y="5878532"/>
                </a:cubicBezTo>
                <a:cubicBezTo>
                  <a:pt x="7078811" y="5890626"/>
                  <a:pt x="6833739" y="5833972"/>
                  <a:pt x="6627898" y="5878532"/>
                </a:cubicBezTo>
                <a:cubicBezTo>
                  <a:pt x="6422057" y="5923092"/>
                  <a:pt x="6401176" y="5837552"/>
                  <a:pt x="6279062" y="5878532"/>
                </a:cubicBezTo>
                <a:cubicBezTo>
                  <a:pt x="6156948" y="5919512"/>
                  <a:pt x="5808051" y="5797857"/>
                  <a:pt x="5465109" y="5878532"/>
                </a:cubicBezTo>
                <a:cubicBezTo>
                  <a:pt x="5122167" y="5959207"/>
                  <a:pt x="5248993" y="5874758"/>
                  <a:pt x="5116272" y="5878532"/>
                </a:cubicBezTo>
                <a:cubicBezTo>
                  <a:pt x="4983551" y="5882306"/>
                  <a:pt x="4733602" y="5860859"/>
                  <a:pt x="4534878" y="5878532"/>
                </a:cubicBezTo>
                <a:cubicBezTo>
                  <a:pt x="4336154" y="5896205"/>
                  <a:pt x="4119620" y="5828636"/>
                  <a:pt x="3953483" y="5878532"/>
                </a:cubicBezTo>
                <a:cubicBezTo>
                  <a:pt x="3787347" y="5928428"/>
                  <a:pt x="3413973" y="5835365"/>
                  <a:pt x="3139531" y="5878532"/>
                </a:cubicBezTo>
                <a:cubicBezTo>
                  <a:pt x="2865089" y="5921699"/>
                  <a:pt x="2953756" y="5859169"/>
                  <a:pt x="2790694" y="5878532"/>
                </a:cubicBezTo>
                <a:cubicBezTo>
                  <a:pt x="2627632" y="5897895"/>
                  <a:pt x="2497553" y="5844959"/>
                  <a:pt x="2325578" y="5878532"/>
                </a:cubicBezTo>
                <a:cubicBezTo>
                  <a:pt x="2153603" y="5912105"/>
                  <a:pt x="1792411" y="5847544"/>
                  <a:pt x="1511626" y="5878532"/>
                </a:cubicBezTo>
                <a:cubicBezTo>
                  <a:pt x="1230841" y="5909520"/>
                  <a:pt x="1152049" y="5826974"/>
                  <a:pt x="1046510" y="5878532"/>
                </a:cubicBezTo>
                <a:cubicBezTo>
                  <a:pt x="940971" y="5930090"/>
                  <a:pt x="923718" y="5859504"/>
                  <a:pt x="813952" y="5878532"/>
                </a:cubicBezTo>
                <a:cubicBezTo>
                  <a:pt x="704186" y="5897560"/>
                  <a:pt x="351306" y="5852338"/>
                  <a:pt x="0" y="5878532"/>
                </a:cubicBezTo>
                <a:cubicBezTo>
                  <a:pt x="-52338" y="5678371"/>
                  <a:pt x="44714" y="5576874"/>
                  <a:pt x="0" y="5408249"/>
                </a:cubicBezTo>
                <a:cubicBezTo>
                  <a:pt x="-44714" y="5239624"/>
                  <a:pt x="52750" y="5160980"/>
                  <a:pt x="0" y="4937967"/>
                </a:cubicBezTo>
                <a:cubicBezTo>
                  <a:pt x="-52750" y="4714954"/>
                  <a:pt x="54482" y="4625455"/>
                  <a:pt x="0" y="4408899"/>
                </a:cubicBezTo>
                <a:cubicBezTo>
                  <a:pt x="-54482" y="4192343"/>
                  <a:pt x="1621" y="4053430"/>
                  <a:pt x="0" y="3703475"/>
                </a:cubicBezTo>
                <a:cubicBezTo>
                  <a:pt x="-1621" y="3353520"/>
                  <a:pt x="37538" y="3359448"/>
                  <a:pt x="0" y="3056837"/>
                </a:cubicBezTo>
                <a:cubicBezTo>
                  <a:pt x="-37538" y="2754226"/>
                  <a:pt x="5350" y="2770538"/>
                  <a:pt x="0" y="2527769"/>
                </a:cubicBezTo>
                <a:cubicBezTo>
                  <a:pt x="-5350" y="2285000"/>
                  <a:pt x="3818" y="2122980"/>
                  <a:pt x="0" y="1822345"/>
                </a:cubicBezTo>
                <a:cubicBezTo>
                  <a:pt x="-3818" y="1521710"/>
                  <a:pt x="31988" y="1261704"/>
                  <a:pt x="0" y="1116921"/>
                </a:cubicBezTo>
                <a:cubicBezTo>
                  <a:pt x="-31988" y="972138"/>
                  <a:pt x="70447" y="754407"/>
                  <a:pt x="0" y="529068"/>
                </a:cubicBezTo>
                <a:cubicBezTo>
                  <a:pt x="-70447" y="303729"/>
                  <a:pt x="61978" y="22082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pt-BR" sz="3000" b="1" dirty="0"/>
              <a:t>Carta nº: </a:t>
            </a:r>
            <a:r>
              <a:rPr lang="pt-BR" sz="3000" dirty="0"/>
              <a:t>1</a:t>
            </a:r>
          </a:p>
          <a:p>
            <a:endParaRPr lang="pt-BR" sz="3000" b="1" dirty="0"/>
          </a:p>
          <a:p>
            <a:pPr algn="ctr"/>
            <a:r>
              <a:rPr lang="pt-BR" sz="2900" dirty="0"/>
              <a:t>Escreva sua </a:t>
            </a:r>
            <a:r>
              <a:rPr lang="pt-BR" sz="2900" b="1" dirty="0"/>
              <a:t>pergunta</a:t>
            </a:r>
            <a:r>
              <a:rPr lang="pt-BR" sz="2900" dirty="0"/>
              <a:t> aqui. Discursiva ou objetiva. Com ou sem imagens, gráficos, etc...</a:t>
            </a:r>
          </a:p>
          <a:p>
            <a:pPr algn="ctr"/>
            <a:endParaRPr lang="pt-BR" sz="2900" dirty="0"/>
          </a:p>
          <a:p>
            <a:pPr algn="ctr"/>
            <a:endParaRPr lang="pt-BR" sz="2900" dirty="0"/>
          </a:p>
          <a:p>
            <a:pPr algn="ctr"/>
            <a:r>
              <a:rPr lang="pt-BR" sz="2500" dirty="0"/>
              <a:t>Deixe a </a:t>
            </a:r>
            <a:r>
              <a:rPr lang="pt-BR" sz="2500" b="1" dirty="0"/>
              <a:t>letra grande</a:t>
            </a:r>
            <a:r>
              <a:rPr lang="pt-BR" sz="2500" dirty="0"/>
              <a:t>, porque quando terminar e tiver salvo em PDF, ao selecionar as páginas para </a:t>
            </a:r>
            <a:r>
              <a:rPr lang="pt-BR" sz="2500" b="1" dirty="0"/>
              <a:t>imprimir</a:t>
            </a:r>
            <a:r>
              <a:rPr lang="pt-BR" sz="2500" dirty="0"/>
              <a:t> você poderá escolher a configuração 2 páginas por folha e ter duas cartas a cada papel impresso. Letras maiores são mais fáceis de enxergar. </a:t>
            </a:r>
          </a:p>
          <a:p>
            <a:pPr algn="ctr"/>
            <a:endParaRPr lang="pt-BR" sz="2500" dirty="0"/>
          </a:p>
          <a:p>
            <a:pPr algn="ctr"/>
            <a:r>
              <a:rPr lang="pt-BR" sz="2500" b="1" dirty="0"/>
              <a:t>Elabore várias cartas</a:t>
            </a:r>
            <a:r>
              <a:rPr lang="pt-BR" sz="2500" dirty="0"/>
              <a:t>. A cada carta nova, </a:t>
            </a:r>
            <a:r>
              <a:rPr lang="pt-BR" sz="2500" b="1" dirty="0"/>
              <a:t>duplique esse slide</a:t>
            </a:r>
            <a:r>
              <a:rPr lang="pt-BR" sz="2500" dirty="0"/>
              <a:t> para ficar com a mesma formatação e altere ali em cima o número da carta. Isso facilitará a </a:t>
            </a:r>
            <a:r>
              <a:rPr lang="pt-BR" sz="2500" b="1" dirty="0"/>
              <a:t>consulta no seu gabarito</a:t>
            </a:r>
            <a:r>
              <a:rPr lang="pt-BR" sz="2500" dirty="0"/>
              <a:t>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39D789C-1A43-4623-B742-7F0205F4F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572" y="-127109"/>
            <a:ext cx="3590855" cy="117663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32E667A-21C1-419C-807C-69337934A9BB}"/>
              </a:ext>
            </a:extLst>
          </p:cNvPr>
          <p:cNvSpPr/>
          <p:nvPr/>
        </p:nvSpPr>
        <p:spPr>
          <a:xfrm>
            <a:off x="10844463" y="373266"/>
            <a:ext cx="1203158" cy="1219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Gráfico 11" descr="Ajuda com preenchimento sólido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121547"/>
            <a:ext cx="1810158" cy="181015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D9ED2CC-0C58-4199-B5F1-DD24EA5B699D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15" name="Gráfico 14" descr="Cursor com preenchimento sólido">
            <a:hlinkClick r:id="rId7" action="ppaction://hlinksldjump"/>
            <a:extLst>
              <a:ext uri="{FF2B5EF4-FFF2-40B4-BE49-F238E27FC236}">
                <a16:creationId xmlns:a16="http://schemas.microsoft.com/office/drawing/2014/main" id="{840A730E-B0CF-451A-AFA9-018B7D020C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9831" y="-25131"/>
            <a:ext cx="311872" cy="311872"/>
          </a:xfrm>
          <a:prstGeom prst="rect">
            <a:avLst/>
          </a:prstGeom>
        </p:spPr>
      </p:pic>
      <p:sp>
        <p:nvSpPr>
          <p:cNvPr id="16" name="CaixaDeTexto 15">
            <a:hlinkClick r:id="rId7" action="ppaction://hlinksldjump"/>
            <a:extLst>
              <a:ext uri="{FF2B5EF4-FFF2-40B4-BE49-F238E27FC236}">
                <a16:creationId xmlns:a16="http://schemas.microsoft.com/office/drawing/2014/main" id="{E48839C4-D5D7-4465-A5F8-C878661BAD3A}"/>
              </a:ext>
            </a:extLst>
          </p:cNvPr>
          <p:cNvSpPr txBox="1"/>
          <p:nvPr/>
        </p:nvSpPr>
        <p:spPr>
          <a:xfrm>
            <a:off x="11041202" y="0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TABULEIRO</a:t>
            </a:r>
          </a:p>
        </p:txBody>
      </p:sp>
    </p:spTree>
    <p:extLst>
      <p:ext uri="{BB962C8B-B14F-4D97-AF65-F5344CB8AC3E}">
        <p14:creationId xmlns:p14="http://schemas.microsoft.com/office/powerpoint/2010/main" val="2833763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006666"/>
          </a:solidFill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32E667A-21C1-419C-807C-69337934A9BB}"/>
              </a:ext>
            </a:extLst>
          </p:cNvPr>
          <p:cNvSpPr/>
          <p:nvPr/>
        </p:nvSpPr>
        <p:spPr>
          <a:xfrm>
            <a:off x="4563978" y="2614278"/>
            <a:ext cx="3064043" cy="10914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 descr="Balão de chat com preenchimento sólido">
            <a:extLst>
              <a:ext uri="{FF2B5EF4-FFF2-40B4-BE49-F238E27FC236}">
                <a16:creationId xmlns:a16="http://schemas.microsoft.com/office/drawing/2014/main" id="{FB3C8014-35E6-49CB-BC13-4E8AEC15E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96000" y="946374"/>
            <a:ext cx="54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0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006666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863144"/>
          </a:xfrm>
          <a:custGeom>
            <a:avLst/>
            <a:gdLst>
              <a:gd name="connsiteX0" fmla="*/ 0 w 11627892"/>
              <a:gd name="connsiteY0" fmla="*/ 0 h 5863144"/>
              <a:gd name="connsiteX1" fmla="*/ 232558 w 11627892"/>
              <a:gd name="connsiteY1" fmla="*/ 0 h 5863144"/>
              <a:gd name="connsiteX2" fmla="*/ 465116 w 11627892"/>
              <a:gd name="connsiteY2" fmla="*/ 0 h 5863144"/>
              <a:gd name="connsiteX3" fmla="*/ 697674 w 11627892"/>
              <a:gd name="connsiteY3" fmla="*/ 0 h 5863144"/>
              <a:gd name="connsiteX4" fmla="*/ 1046510 w 11627892"/>
              <a:gd name="connsiteY4" fmla="*/ 0 h 5863144"/>
              <a:gd name="connsiteX5" fmla="*/ 1627905 w 11627892"/>
              <a:gd name="connsiteY5" fmla="*/ 0 h 5863144"/>
              <a:gd name="connsiteX6" fmla="*/ 2093021 w 11627892"/>
              <a:gd name="connsiteY6" fmla="*/ 0 h 5863144"/>
              <a:gd name="connsiteX7" fmla="*/ 2906973 w 11627892"/>
              <a:gd name="connsiteY7" fmla="*/ 0 h 5863144"/>
              <a:gd name="connsiteX8" fmla="*/ 3139531 w 11627892"/>
              <a:gd name="connsiteY8" fmla="*/ 0 h 5863144"/>
              <a:gd name="connsiteX9" fmla="*/ 3604647 w 11627892"/>
              <a:gd name="connsiteY9" fmla="*/ 0 h 5863144"/>
              <a:gd name="connsiteX10" fmla="*/ 3953483 w 11627892"/>
              <a:gd name="connsiteY10" fmla="*/ 0 h 5863144"/>
              <a:gd name="connsiteX11" fmla="*/ 4767436 w 11627892"/>
              <a:gd name="connsiteY11" fmla="*/ 0 h 5863144"/>
              <a:gd name="connsiteX12" fmla="*/ 5348830 w 11627892"/>
              <a:gd name="connsiteY12" fmla="*/ 0 h 5863144"/>
              <a:gd name="connsiteX13" fmla="*/ 5581388 w 11627892"/>
              <a:gd name="connsiteY13" fmla="*/ 0 h 5863144"/>
              <a:gd name="connsiteX14" fmla="*/ 5930225 w 11627892"/>
              <a:gd name="connsiteY14" fmla="*/ 0 h 5863144"/>
              <a:gd name="connsiteX15" fmla="*/ 6395341 w 11627892"/>
              <a:gd name="connsiteY15" fmla="*/ 0 h 5863144"/>
              <a:gd name="connsiteX16" fmla="*/ 6860456 w 11627892"/>
              <a:gd name="connsiteY16" fmla="*/ 0 h 5863144"/>
              <a:gd name="connsiteX17" fmla="*/ 7558130 w 11627892"/>
              <a:gd name="connsiteY17" fmla="*/ 0 h 5863144"/>
              <a:gd name="connsiteX18" fmla="*/ 8023245 w 11627892"/>
              <a:gd name="connsiteY18" fmla="*/ 0 h 5863144"/>
              <a:gd name="connsiteX19" fmla="*/ 8372082 w 11627892"/>
              <a:gd name="connsiteY19" fmla="*/ 0 h 5863144"/>
              <a:gd name="connsiteX20" fmla="*/ 9186035 w 11627892"/>
              <a:gd name="connsiteY20" fmla="*/ 0 h 5863144"/>
              <a:gd name="connsiteX21" fmla="*/ 9767429 w 11627892"/>
              <a:gd name="connsiteY21" fmla="*/ 0 h 5863144"/>
              <a:gd name="connsiteX22" fmla="*/ 10581382 w 11627892"/>
              <a:gd name="connsiteY22" fmla="*/ 0 h 5863144"/>
              <a:gd name="connsiteX23" fmla="*/ 10813940 w 11627892"/>
              <a:gd name="connsiteY23" fmla="*/ 0 h 5863144"/>
              <a:gd name="connsiteX24" fmla="*/ 11627892 w 11627892"/>
              <a:gd name="connsiteY24" fmla="*/ 0 h 5863144"/>
              <a:gd name="connsiteX25" fmla="*/ 11627892 w 11627892"/>
              <a:gd name="connsiteY25" fmla="*/ 703577 h 5863144"/>
              <a:gd name="connsiteX26" fmla="*/ 11627892 w 11627892"/>
              <a:gd name="connsiteY26" fmla="*/ 1172629 h 5863144"/>
              <a:gd name="connsiteX27" fmla="*/ 11627892 w 11627892"/>
              <a:gd name="connsiteY27" fmla="*/ 1817575 h 5863144"/>
              <a:gd name="connsiteX28" fmla="*/ 11627892 w 11627892"/>
              <a:gd name="connsiteY28" fmla="*/ 2345258 h 5863144"/>
              <a:gd name="connsiteX29" fmla="*/ 11627892 w 11627892"/>
              <a:gd name="connsiteY29" fmla="*/ 2755678 h 5863144"/>
              <a:gd name="connsiteX30" fmla="*/ 11627892 w 11627892"/>
              <a:gd name="connsiteY30" fmla="*/ 3283361 h 5863144"/>
              <a:gd name="connsiteX31" fmla="*/ 11627892 w 11627892"/>
              <a:gd name="connsiteY31" fmla="*/ 3928306 h 5863144"/>
              <a:gd name="connsiteX32" fmla="*/ 11627892 w 11627892"/>
              <a:gd name="connsiteY32" fmla="*/ 4573252 h 5863144"/>
              <a:gd name="connsiteX33" fmla="*/ 11627892 w 11627892"/>
              <a:gd name="connsiteY33" fmla="*/ 5042304 h 5863144"/>
              <a:gd name="connsiteX34" fmla="*/ 11627892 w 11627892"/>
              <a:gd name="connsiteY34" fmla="*/ 5863144 h 5863144"/>
              <a:gd name="connsiteX35" fmla="*/ 11162776 w 11627892"/>
              <a:gd name="connsiteY35" fmla="*/ 5863144 h 5863144"/>
              <a:gd name="connsiteX36" fmla="*/ 10465103 w 11627892"/>
              <a:gd name="connsiteY36" fmla="*/ 5863144 h 5863144"/>
              <a:gd name="connsiteX37" fmla="*/ 9999987 w 11627892"/>
              <a:gd name="connsiteY37" fmla="*/ 5863144 h 5863144"/>
              <a:gd name="connsiteX38" fmla="*/ 9302314 w 11627892"/>
              <a:gd name="connsiteY38" fmla="*/ 5863144 h 5863144"/>
              <a:gd name="connsiteX39" fmla="*/ 8953477 w 11627892"/>
              <a:gd name="connsiteY39" fmla="*/ 5863144 h 5863144"/>
              <a:gd name="connsiteX40" fmla="*/ 8372082 w 11627892"/>
              <a:gd name="connsiteY40" fmla="*/ 5863144 h 5863144"/>
              <a:gd name="connsiteX41" fmla="*/ 7674409 w 11627892"/>
              <a:gd name="connsiteY41" fmla="*/ 5863144 h 5863144"/>
              <a:gd name="connsiteX42" fmla="*/ 7325572 w 11627892"/>
              <a:gd name="connsiteY42" fmla="*/ 5863144 h 5863144"/>
              <a:gd name="connsiteX43" fmla="*/ 6627898 w 11627892"/>
              <a:gd name="connsiteY43" fmla="*/ 5863144 h 5863144"/>
              <a:gd name="connsiteX44" fmla="*/ 6279062 w 11627892"/>
              <a:gd name="connsiteY44" fmla="*/ 5863144 h 5863144"/>
              <a:gd name="connsiteX45" fmla="*/ 5581388 w 11627892"/>
              <a:gd name="connsiteY45" fmla="*/ 5863144 h 5863144"/>
              <a:gd name="connsiteX46" fmla="*/ 4999994 w 11627892"/>
              <a:gd name="connsiteY46" fmla="*/ 5863144 h 5863144"/>
              <a:gd name="connsiteX47" fmla="*/ 4767436 w 11627892"/>
              <a:gd name="connsiteY47" fmla="*/ 5863144 h 5863144"/>
              <a:gd name="connsiteX48" fmla="*/ 3953483 w 11627892"/>
              <a:gd name="connsiteY48" fmla="*/ 5863144 h 5863144"/>
              <a:gd name="connsiteX49" fmla="*/ 3139531 w 11627892"/>
              <a:gd name="connsiteY49" fmla="*/ 5863144 h 5863144"/>
              <a:gd name="connsiteX50" fmla="*/ 2906973 w 11627892"/>
              <a:gd name="connsiteY50" fmla="*/ 5863144 h 5863144"/>
              <a:gd name="connsiteX51" fmla="*/ 2558136 w 11627892"/>
              <a:gd name="connsiteY51" fmla="*/ 5863144 h 5863144"/>
              <a:gd name="connsiteX52" fmla="*/ 1976742 w 11627892"/>
              <a:gd name="connsiteY52" fmla="*/ 5863144 h 5863144"/>
              <a:gd name="connsiteX53" fmla="*/ 1279068 w 11627892"/>
              <a:gd name="connsiteY53" fmla="*/ 5863144 h 5863144"/>
              <a:gd name="connsiteX54" fmla="*/ 0 w 11627892"/>
              <a:gd name="connsiteY54" fmla="*/ 5863144 h 5863144"/>
              <a:gd name="connsiteX55" fmla="*/ 0 w 11627892"/>
              <a:gd name="connsiteY55" fmla="*/ 5218198 h 5863144"/>
              <a:gd name="connsiteX56" fmla="*/ 0 w 11627892"/>
              <a:gd name="connsiteY56" fmla="*/ 4807778 h 5863144"/>
              <a:gd name="connsiteX57" fmla="*/ 0 w 11627892"/>
              <a:gd name="connsiteY57" fmla="*/ 4397358 h 5863144"/>
              <a:gd name="connsiteX58" fmla="*/ 0 w 11627892"/>
              <a:gd name="connsiteY58" fmla="*/ 3752412 h 5863144"/>
              <a:gd name="connsiteX59" fmla="*/ 0 w 11627892"/>
              <a:gd name="connsiteY59" fmla="*/ 3283361 h 5863144"/>
              <a:gd name="connsiteX60" fmla="*/ 0 w 11627892"/>
              <a:gd name="connsiteY60" fmla="*/ 2579783 h 5863144"/>
              <a:gd name="connsiteX61" fmla="*/ 0 w 11627892"/>
              <a:gd name="connsiteY61" fmla="*/ 2110732 h 5863144"/>
              <a:gd name="connsiteX62" fmla="*/ 0 w 11627892"/>
              <a:gd name="connsiteY62" fmla="*/ 1641680 h 5863144"/>
              <a:gd name="connsiteX63" fmla="*/ 0 w 11627892"/>
              <a:gd name="connsiteY63" fmla="*/ 996734 h 5863144"/>
              <a:gd name="connsiteX64" fmla="*/ 0 w 11627892"/>
              <a:gd name="connsiteY64" fmla="*/ 586314 h 5863144"/>
              <a:gd name="connsiteX65" fmla="*/ 0 w 11627892"/>
              <a:gd name="connsiteY65" fmla="*/ 0 h 586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863144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81257" y="264944"/>
                  <a:pt x="11607501" y="376685"/>
                  <a:pt x="11627892" y="703577"/>
                </a:cubicBezTo>
                <a:cubicBezTo>
                  <a:pt x="11648283" y="1030469"/>
                  <a:pt x="11577365" y="996821"/>
                  <a:pt x="11627892" y="1172629"/>
                </a:cubicBezTo>
                <a:cubicBezTo>
                  <a:pt x="11678419" y="1348437"/>
                  <a:pt x="11579477" y="1587815"/>
                  <a:pt x="11627892" y="1817575"/>
                </a:cubicBezTo>
                <a:cubicBezTo>
                  <a:pt x="11676307" y="2047335"/>
                  <a:pt x="11587625" y="2216398"/>
                  <a:pt x="11627892" y="2345258"/>
                </a:cubicBezTo>
                <a:cubicBezTo>
                  <a:pt x="11668159" y="2474118"/>
                  <a:pt x="11616494" y="2626112"/>
                  <a:pt x="11627892" y="2755678"/>
                </a:cubicBezTo>
                <a:cubicBezTo>
                  <a:pt x="11639290" y="2885244"/>
                  <a:pt x="11627611" y="3063967"/>
                  <a:pt x="11627892" y="3283361"/>
                </a:cubicBezTo>
                <a:cubicBezTo>
                  <a:pt x="11628173" y="3502755"/>
                  <a:pt x="11617050" y="3633680"/>
                  <a:pt x="11627892" y="3928306"/>
                </a:cubicBezTo>
                <a:cubicBezTo>
                  <a:pt x="11638734" y="4222933"/>
                  <a:pt x="11613548" y="4443866"/>
                  <a:pt x="11627892" y="4573252"/>
                </a:cubicBezTo>
                <a:cubicBezTo>
                  <a:pt x="11642236" y="4702638"/>
                  <a:pt x="11592995" y="4864424"/>
                  <a:pt x="11627892" y="5042304"/>
                </a:cubicBezTo>
                <a:cubicBezTo>
                  <a:pt x="11662789" y="5220184"/>
                  <a:pt x="11537385" y="5645784"/>
                  <a:pt x="11627892" y="5863144"/>
                </a:cubicBezTo>
                <a:cubicBezTo>
                  <a:pt x="11408029" y="5876109"/>
                  <a:pt x="11346266" y="5852820"/>
                  <a:pt x="11162776" y="5863144"/>
                </a:cubicBezTo>
                <a:cubicBezTo>
                  <a:pt x="10979286" y="5873468"/>
                  <a:pt x="10791206" y="5805333"/>
                  <a:pt x="10465103" y="5863144"/>
                </a:cubicBezTo>
                <a:cubicBezTo>
                  <a:pt x="10139000" y="5920955"/>
                  <a:pt x="10145707" y="5863054"/>
                  <a:pt x="9999987" y="5863144"/>
                </a:cubicBezTo>
                <a:cubicBezTo>
                  <a:pt x="9854267" y="5863234"/>
                  <a:pt x="9451298" y="5807815"/>
                  <a:pt x="9302314" y="5863144"/>
                </a:cubicBezTo>
                <a:cubicBezTo>
                  <a:pt x="9153330" y="5918473"/>
                  <a:pt x="9102855" y="5850210"/>
                  <a:pt x="8953477" y="5863144"/>
                </a:cubicBezTo>
                <a:cubicBezTo>
                  <a:pt x="8804099" y="5876078"/>
                  <a:pt x="8528521" y="5825412"/>
                  <a:pt x="8372082" y="5863144"/>
                </a:cubicBezTo>
                <a:cubicBezTo>
                  <a:pt x="8215643" y="5900876"/>
                  <a:pt x="7878812" y="5855226"/>
                  <a:pt x="7674409" y="5863144"/>
                </a:cubicBezTo>
                <a:cubicBezTo>
                  <a:pt x="7470006" y="5871062"/>
                  <a:pt x="7462431" y="5842740"/>
                  <a:pt x="7325572" y="5863144"/>
                </a:cubicBezTo>
                <a:cubicBezTo>
                  <a:pt x="7188713" y="5883548"/>
                  <a:pt x="6805673" y="5862935"/>
                  <a:pt x="6627898" y="5863144"/>
                </a:cubicBezTo>
                <a:cubicBezTo>
                  <a:pt x="6450123" y="5863353"/>
                  <a:pt x="6452809" y="5845533"/>
                  <a:pt x="6279062" y="5863144"/>
                </a:cubicBezTo>
                <a:cubicBezTo>
                  <a:pt x="6105315" y="5880755"/>
                  <a:pt x="5778669" y="5784015"/>
                  <a:pt x="5581388" y="5863144"/>
                </a:cubicBezTo>
                <a:cubicBezTo>
                  <a:pt x="5384107" y="5942273"/>
                  <a:pt x="5248609" y="5795990"/>
                  <a:pt x="4999994" y="5863144"/>
                </a:cubicBezTo>
                <a:cubicBezTo>
                  <a:pt x="4751379" y="5930298"/>
                  <a:pt x="4838534" y="5855504"/>
                  <a:pt x="4767436" y="5863144"/>
                </a:cubicBezTo>
                <a:cubicBezTo>
                  <a:pt x="4696338" y="5870784"/>
                  <a:pt x="4209138" y="5804856"/>
                  <a:pt x="3953483" y="5863144"/>
                </a:cubicBezTo>
                <a:cubicBezTo>
                  <a:pt x="3697828" y="5921432"/>
                  <a:pt x="3419149" y="5836451"/>
                  <a:pt x="3139531" y="5863144"/>
                </a:cubicBezTo>
                <a:cubicBezTo>
                  <a:pt x="2859913" y="5889837"/>
                  <a:pt x="2968759" y="5858738"/>
                  <a:pt x="2906973" y="5863144"/>
                </a:cubicBezTo>
                <a:cubicBezTo>
                  <a:pt x="2845187" y="5867550"/>
                  <a:pt x="2731593" y="5842367"/>
                  <a:pt x="2558136" y="5863144"/>
                </a:cubicBezTo>
                <a:cubicBezTo>
                  <a:pt x="2384679" y="5883921"/>
                  <a:pt x="2158640" y="5844903"/>
                  <a:pt x="1976742" y="5863144"/>
                </a:cubicBezTo>
                <a:cubicBezTo>
                  <a:pt x="1794844" y="5881385"/>
                  <a:pt x="1612846" y="5805460"/>
                  <a:pt x="1279068" y="5863144"/>
                </a:cubicBezTo>
                <a:cubicBezTo>
                  <a:pt x="945290" y="5920828"/>
                  <a:pt x="624612" y="5802784"/>
                  <a:pt x="0" y="5863144"/>
                </a:cubicBezTo>
                <a:cubicBezTo>
                  <a:pt x="-48186" y="5557884"/>
                  <a:pt x="670" y="5536231"/>
                  <a:pt x="0" y="5218198"/>
                </a:cubicBezTo>
                <a:cubicBezTo>
                  <a:pt x="-670" y="4900165"/>
                  <a:pt x="47616" y="5005441"/>
                  <a:pt x="0" y="4807778"/>
                </a:cubicBezTo>
                <a:cubicBezTo>
                  <a:pt x="-47616" y="4610115"/>
                  <a:pt x="35852" y="4587096"/>
                  <a:pt x="0" y="4397358"/>
                </a:cubicBezTo>
                <a:cubicBezTo>
                  <a:pt x="-35852" y="4207620"/>
                  <a:pt x="72918" y="3939903"/>
                  <a:pt x="0" y="3752412"/>
                </a:cubicBezTo>
                <a:cubicBezTo>
                  <a:pt x="-72918" y="3564921"/>
                  <a:pt x="44970" y="3392787"/>
                  <a:pt x="0" y="3283361"/>
                </a:cubicBezTo>
                <a:cubicBezTo>
                  <a:pt x="-44970" y="3173935"/>
                  <a:pt x="76258" y="2852268"/>
                  <a:pt x="0" y="2579783"/>
                </a:cubicBezTo>
                <a:cubicBezTo>
                  <a:pt x="-76258" y="2307298"/>
                  <a:pt x="19851" y="2290140"/>
                  <a:pt x="0" y="2110732"/>
                </a:cubicBezTo>
                <a:cubicBezTo>
                  <a:pt x="-19851" y="1931324"/>
                  <a:pt x="52627" y="1757176"/>
                  <a:pt x="0" y="1641680"/>
                </a:cubicBezTo>
                <a:cubicBezTo>
                  <a:pt x="-52627" y="1526184"/>
                  <a:pt x="29110" y="1174868"/>
                  <a:pt x="0" y="996734"/>
                </a:cubicBezTo>
                <a:cubicBezTo>
                  <a:pt x="-29110" y="818600"/>
                  <a:pt x="14070" y="741763"/>
                  <a:pt x="0" y="586314"/>
                </a:cubicBezTo>
                <a:cubicBezTo>
                  <a:pt x="-14070" y="430865"/>
                  <a:pt x="4636" y="217002"/>
                  <a:pt x="0" y="0"/>
                </a:cubicBezTo>
                <a:close/>
              </a:path>
              <a:path w="11627892" h="5863144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81950" y="179452"/>
                  <a:pt x="11574909" y="405079"/>
                  <a:pt x="11627892" y="703577"/>
                </a:cubicBezTo>
                <a:cubicBezTo>
                  <a:pt x="11680875" y="1002075"/>
                  <a:pt x="11578399" y="1166194"/>
                  <a:pt x="11627892" y="1289892"/>
                </a:cubicBezTo>
                <a:cubicBezTo>
                  <a:pt x="11677385" y="1413591"/>
                  <a:pt x="11581857" y="1623056"/>
                  <a:pt x="11627892" y="1817575"/>
                </a:cubicBezTo>
                <a:cubicBezTo>
                  <a:pt x="11673927" y="2012094"/>
                  <a:pt x="11579244" y="2087035"/>
                  <a:pt x="11627892" y="2286626"/>
                </a:cubicBezTo>
                <a:cubicBezTo>
                  <a:pt x="11676540" y="2486217"/>
                  <a:pt x="11562857" y="2633940"/>
                  <a:pt x="11627892" y="2931572"/>
                </a:cubicBezTo>
                <a:cubicBezTo>
                  <a:pt x="11692927" y="3229204"/>
                  <a:pt x="11614749" y="3205000"/>
                  <a:pt x="11627892" y="3459255"/>
                </a:cubicBezTo>
                <a:cubicBezTo>
                  <a:pt x="11641035" y="3713510"/>
                  <a:pt x="11586503" y="3758845"/>
                  <a:pt x="11627892" y="3928306"/>
                </a:cubicBezTo>
                <a:cubicBezTo>
                  <a:pt x="11669281" y="4097767"/>
                  <a:pt x="11593407" y="4321833"/>
                  <a:pt x="11627892" y="4514621"/>
                </a:cubicBezTo>
                <a:cubicBezTo>
                  <a:pt x="11662377" y="4707409"/>
                  <a:pt x="11556076" y="5000636"/>
                  <a:pt x="11627892" y="5159567"/>
                </a:cubicBezTo>
                <a:cubicBezTo>
                  <a:pt x="11699708" y="5318498"/>
                  <a:pt x="11594970" y="5565892"/>
                  <a:pt x="11627892" y="5863144"/>
                </a:cubicBezTo>
                <a:cubicBezTo>
                  <a:pt x="11340157" y="5872003"/>
                  <a:pt x="11318661" y="5842545"/>
                  <a:pt x="11046497" y="5863144"/>
                </a:cubicBezTo>
                <a:cubicBezTo>
                  <a:pt x="10774334" y="5883743"/>
                  <a:pt x="10411215" y="5776611"/>
                  <a:pt x="10232545" y="5863144"/>
                </a:cubicBezTo>
                <a:cubicBezTo>
                  <a:pt x="10053875" y="5949677"/>
                  <a:pt x="9993167" y="5817742"/>
                  <a:pt x="9767429" y="5863144"/>
                </a:cubicBezTo>
                <a:cubicBezTo>
                  <a:pt x="9541691" y="5908546"/>
                  <a:pt x="9417195" y="5853139"/>
                  <a:pt x="9069756" y="5863144"/>
                </a:cubicBezTo>
                <a:cubicBezTo>
                  <a:pt x="8722317" y="5873149"/>
                  <a:pt x="8556452" y="5836435"/>
                  <a:pt x="8372082" y="5863144"/>
                </a:cubicBezTo>
                <a:cubicBezTo>
                  <a:pt x="8187712" y="5889853"/>
                  <a:pt x="8190548" y="5823930"/>
                  <a:pt x="8023245" y="5863144"/>
                </a:cubicBezTo>
                <a:cubicBezTo>
                  <a:pt x="7855942" y="5902358"/>
                  <a:pt x="7572333" y="5851050"/>
                  <a:pt x="7325572" y="5863144"/>
                </a:cubicBezTo>
                <a:cubicBezTo>
                  <a:pt x="7078811" y="5875238"/>
                  <a:pt x="6833739" y="5818584"/>
                  <a:pt x="6627898" y="5863144"/>
                </a:cubicBezTo>
                <a:cubicBezTo>
                  <a:pt x="6422057" y="5907704"/>
                  <a:pt x="6401176" y="5822164"/>
                  <a:pt x="6279062" y="5863144"/>
                </a:cubicBezTo>
                <a:cubicBezTo>
                  <a:pt x="6156948" y="5904124"/>
                  <a:pt x="5808051" y="5782469"/>
                  <a:pt x="5465109" y="5863144"/>
                </a:cubicBezTo>
                <a:cubicBezTo>
                  <a:pt x="5122167" y="5943819"/>
                  <a:pt x="5248993" y="5859370"/>
                  <a:pt x="5116272" y="5863144"/>
                </a:cubicBezTo>
                <a:cubicBezTo>
                  <a:pt x="4983551" y="5866918"/>
                  <a:pt x="4733602" y="5845471"/>
                  <a:pt x="4534878" y="5863144"/>
                </a:cubicBezTo>
                <a:cubicBezTo>
                  <a:pt x="4336154" y="5880817"/>
                  <a:pt x="4119620" y="5813248"/>
                  <a:pt x="3953483" y="5863144"/>
                </a:cubicBezTo>
                <a:cubicBezTo>
                  <a:pt x="3787347" y="5913040"/>
                  <a:pt x="3413973" y="5819977"/>
                  <a:pt x="3139531" y="5863144"/>
                </a:cubicBezTo>
                <a:cubicBezTo>
                  <a:pt x="2865089" y="5906311"/>
                  <a:pt x="2953756" y="5843781"/>
                  <a:pt x="2790694" y="5863144"/>
                </a:cubicBezTo>
                <a:cubicBezTo>
                  <a:pt x="2627632" y="5882507"/>
                  <a:pt x="2497553" y="5829571"/>
                  <a:pt x="2325578" y="5863144"/>
                </a:cubicBezTo>
                <a:cubicBezTo>
                  <a:pt x="2153603" y="5896717"/>
                  <a:pt x="1792411" y="5832156"/>
                  <a:pt x="1511626" y="5863144"/>
                </a:cubicBezTo>
                <a:cubicBezTo>
                  <a:pt x="1230841" y="5894132"/>
                  <a:pt x="1152049" y="5811586"/>
                  <a:pt x="1046510" y="5863144"/>
                </a:cubicBezTo>
                <a:cubicBezTo>
                  <a:pt x="940971" y="5914702"/>
                  <a:pt x="923718" y="5844116"/>
                  <a:pt x="813952" y="5863144"/>
                </a:cubicBezTo>
                <a:cubicBezTo>
                  <a:pt x="704186" y="5882172"/>
                  <a:pt x="351306" y="5836950"/>
                  <a:pt x="0" y="5863144"/>
                </a:cubicBezTo>
                <a:cubicBezTo>
                  <a:pt x="-15304" y="5645453"/>
                  <a:pt x="18637" y="5538180"/>
                  <a:pt x="0" y="5394092"/>
                </a:cubicBezTo>
                <a:cubicBezTo>
                  <a:pt x="-18637" y="5250004"/>
                  <a:pt x="45919" y="5152091"/>
                  <a:pt x="0" y="4925041"/>
                </a:cubicBezTo>
                <a:cubicBezTo>
                  <a:pt x="-45919" y="4697991"/>
                  <a:pt x="38875" y="4528893"/>
                  <a:pt x="0" y="4397358"/>
                </a:cubicBezTo>
                <a:cubicBezTo>
                  <a:pt x="-38875" y="4265823"/>
                  <a:pt x="77007" y="4043547"/>
                  <a:pt x="0" y="3693781"/>
                </a:cubicBezTo>
                <a:cubicBezTo>
                  <a:pt x="-77007" y="3344015"/>
                  <a:pt x="13518" y="3202574"/>
                  <a:pt x="0" y="3048835"/>
                </a:cubicBezTo>
                <a:cubicBezTo>
                  <a:pt x="-13518" y="2895096"/>
                  <a:pt x="36955" y="2658131"/>
                  <a:pt x="0" y="2521152"/>
                </a:cubicBezTo>
                <a:cubicBezTo>
                  <a:pt x="-36955" y="2384173"/>
                  <a:pt x="56296" y="2016826"/>
                  <a:pt x="0" y="1817575"/>
                </a:cubicBezTo>
                <a:cubicBezTo>
                  <a:pt x="-56296" y="1618324"/>
                  <a:pt x="36800" y="1324514"/>
                  <a:pt x="0" y="1113997"/>
                </a:cubicBezTo>
                <a:cubicBezTo>
                  <a:pt x="-36800" y="903480"/>
                  <a:pt x="51810" y="672353"/>
                  <a:pt x="0" y="527683"/>
                </a:cubicBezTo>
                <a:cubicBezTo>
                  <a:pt x="-51810" y="383013"/>
                  <a:pt x="48708" y="18524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pt-BR" sz="3000" b="1" dirty="0"/>
              <a:t>Carta nº: </a:t>
            </a:r>
            <a:r>
              <a:rPr lang="pt-BR" sz="3000" dirty="0"/>
              <a:t>1</a:t>
            </a:r>
          </a:p>
          <a:p>
            <a:endParaRPr lang="pt-BR" sz="3000" b="1" dirty="0"/>
          </a:p>
          <a:p>
            <a:pPr algn="ctr"/>
            <a:r>
              <a:rPr lang="pt-BR" sz="3000" dirty="0"/>
              <a:t>Escreva uma </a:t>
            </a:r>
            <a:r>
              <a:rPr lang="pt-BR" sz="3000" b="1" dirty="0"/>
              <a:t>palavra-chave</a:t>
            </a:r>
            <a:r>
              <a:rPr lang="pt-BR" sz="3000" dirty="0"/>
              <a:t> aqui para a equipe explicar. Pode ser mais de uma, caso queria que os alunos as correlacionem. Podem ser imagens, trechos de textos, etc...</a:t>
            </a:r>
          </a:p>
          <a:p>
            <a:pPr algn="ctr"/>
            <a:endParaRPr lang="pt-BR" sz="2500" dirty="0"/>
          </a:p>
          <a:p>
            <a:pPr algn="ctr"/>
            <a:r>
              <a:rPr lang="pt-BR" sz="2500" dirty="0"/>
              <a:t>Deixe a </a:t>
            </a:r>
            <a:r>
              <a:rPr lang="pt-BR" sz="2500" b="1" dirty="0"/>
              <a:t>letra grande</a:t>
            </a:r>
            <a:r>
              <a:rPr lang="pt-BR" sz="2500" dirty="0"/>
              <a:t>, porque quando terminar e tiver salvo em PDF, ao selecionar as páginas para </a:t>
            </a:r>
            <a:r>
              <a:rPr lang="pt-BR" sz="2500" b="1" dirty="0"/>
              <a:t>imprimir</a:t>
            </a:r>
            <a:r>
              <a:rPr lang="pt-BR" sz="2500" dirty="0"/>
              <a:t> você poderá escolher a configuração 2 páginas por folha e ter duas cartas a cada papel impresso. Letras maiores são mais fáceis de enxergar. </a:t>
            </a:r>
          </a:p>
          <a:p>
            <a:pPr algn="ctr"/>
            <a:endParaRPr lang="pt-BR" sz="2500" dirty="0"/>
          </a:p>
          <a:p>
            <a:pPr algn="ctr"/>
            <a:r>
              <a:rPr lang="pt-BR" sz="2500" b="1" dirty="0"/>
              <a:t>Elabore várias cartas</a:t>
            </a:r>
            <a:r>
              <a:rPr lang="pt-BR" sz="2500" dirty="0"/>
              <a:t>. A cada carta nova, </a:t>
            </a:r>
            <a:r>
              <a:rPr lang="pt-BR" sz="2500" b="1" dirty="0"/>
              <a:t>duplique esse slide</a:t>
            </a:r>
            <a:r>
              <a:rPr lang="pt-BR" sz="2500" dirty="0"/>
              <a:t> para ficar com a mesma formatação e altere ali em cima o número da carta. Isso facilitará a </a:t>
            </a:r>
            <a:r>
              <a:rPr lang="pt-BR" sz="2500" b="1" dirty="0"/>
              <a:t>consulta no seu gabarito</a:t>
            </a:r>
            <a:r>
              <a:rPr lang="pt-BR" sz="2500" dirty="0"/>
              <a:t>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39D789C-1A43-4623-B742-7F0205F4F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120245" y="-127109"/>
            <a:ext cx="6232803" cy="1197866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32E667A-21C1-419C-807C-69337934A9BB}"/>
              </a:ext>
            </a:extLst>
          </p:cNvPr>
          <p:cNvSpPr/>
          <p:nvPr/>
        </p:nvSpPr>
        <p:spPr>
          <a:xfrm>
            <a:off x="10844463" y="319729"/>
            <a:ext cx="1203158" cy="6266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 descr="Balão de chat com preenchimento sólido">
            <a:extLst>
              <a:ext uri="{FF2B5EF4-FFF2-40B4-BE49-F238E27FC236}">
                <a16:creationId xmlns:a16="http://schemas.microsoft.com/office/drawing/2014/main" id="{FB3C8014-35E6-49CB-BC13-4E8AEC15E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540642" y="-25131"/>
            <a:ext cx="1810800" cy="18108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03F6C28-036D-4814-BFD9-AE4973CF03A6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16" name="Gráfico 15" descr="Cursor com preenchimento sólido">
            <a:hlinkClick r:id="rId8" action="ppaction://hlinksldjump"/>
            <a:extLst>
              <a:ext uri="{FF2B5EF4-FFF2-40B4-BE49-F238E27FC236}">
                <a16:creationId xmlns:a16="http://schemas.microsoft.com/office/drawing/2014/main" id="{FC16D90B-F5EC-41D8-9FB9-07DC683D8F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69831" y="-25131"/>
            <a:ext cx="311872" cy="311872"/>
          </a:xfrm>
          <a:prstGeom prst="rect">
            <a:avLst/>
          </a:prstGeom>
        </p:spPr>
      </p:pic>
      <p:sp>
        <p:nvSpPr>
          <p:cNvPr id="17" name="CaixaDeTexto 16">
            <a:hlinkClick r:id="rId8" action="ppaction://hlinksldjump"/>
            <a:extLst>
              <a:ext uri="{FF2B5EF4-FFF2-40B4-BE49-F238E27FC236}">
                <a16:creationId xmlns:a16="http://schemas.microsoft.com/office/drawing/2014/main" id="{D8B073DC-D259-4DAA-AD52-DD815E4E5BCF}"/>
              </a:ext>
            </a:extLst>
          </p:cNvPr>
          <p:cNvSpPr txBox="1"/>
          <p:nvPr/>
        </p:nvSpPr>
        <p:spPr>
          <a:xfrm>
            <a:off x="11041202" y="0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TABULEIRO</a:t>
            </a:r>
          </a:p>
        </p:txBody>
      </p:sp>
    </p:spTree>
    <p:extLst>
      <p:ext uri="{BB962C8B-B14F-4D97-AF65-F5344CB8AC3E}">
        <p14:creationId xmlns:p14="http://schemas.microsoft.com/office/powerpoint/2010/main" val="3357175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32E667A-21C1-419C-807C-69337934A9BB}"/>
              </a:ext>
            </a:extLst>
          </p:cNvPr>
          <p:cNvSpPr/>
          <p:nvPr/>
        </p:nvSpPr>
        <p:spPr>
          <a:xfrm>
            <a:off x="4428400" y="1620252"/>
            <a:ext cx="3335200" cy="33662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Gráfico 11" descr="Selo novo com preenchimento sólido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96000" y="909892"/>
            <a:ext cx="54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05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pt-BR" sz="3000" b="1" dirty="0"/>
              <a:t>Carta nº: </a:t>
            </a:r>
            <a:r>
              <a:rPr lang="pt-BR" sz="3000" dirty="0"/>
              <a:t>1</a:t>
            </a:r>
          </a:p>
          <a:p>
            <a:endParaRPr lang="pt-BR" sz="3000" b="1" dirty="0"/>
          </a:p>
          <a:p>
            <a:pPr algn="ctr"/>
            <a:r>
              <a:rPr lang="pt-BR" sz="3000" dirty="0"/>
              <a:t>Escreva sua </a:t>
            </a:r>
            <a:r>
              <a:rPr lang="pt-BR" sz="3000" b="1" dirty="0"/>
              <a:t>pergunta</a:t>
            </a:r>
            <a:r>
              <a:rPr lang="pt-BR" sz="3000" dirty="0"/>
              <a:t> </a:t>
            </a:r>
            <a:r>
              <a:rPr lang="pt-BR" sz="3000" b="1" dirty="0"/>
              <a:t>desafiadora</a:t>
            </a:r>
            <a:r>
              <a:rPr lang="pt-BR" sz="3000" dirty="0"/>
              <a:t> aqui. Discursiva ou objetiva. Com ou sem imagens, gráficos, etc...</a:t>
            </a:r>
          </a:p>
          <a:p>
            <a:pPr algn="ctr"/>
            <a:endParaRPr lang="pt-BR" sz="3000" dirty="0"/>
          </a:p>
          <a:p>
            <a:pPr algn="ctr"/>
            <a:r>
              <a:rPr lang="pt-BR" sz="2500" dirty="0"/>
              <a:t>Deixe a </a:t>
            </a:r>
            <a:r>
              <a:rPr lang="pt-BR" sz="2500" b="1" dirty="0"/>
              <a:t>letra grande</a:t>
            </a:r>
            <a:r>
              <a:rPr lang="pt-BR" sz="2500" dirty="0"/>
              <a:t>, porque quando terminar e tiver salvo em PDF, ao selecionar as páginas para </a:t>
            </a:r>
            <a:r>
              <a:rPr lang="pt-BR" sz="2500" b="1" dirty="0"/>
              <a:t>imprimir</a:t>
            </a:r>
            <a:r>
              <a:rPr lang="pt-BR" sz="2500" dirty="0"/>
              <a:t> você poderá escolher a configuração 2 páginas por folha e ter duas cartas a cada papel impresso. Letras maiores são mais fáceis de enxergar. </a:t>
            </a:r>
          </a:p>
          <a:p>
            <a:pPr algn="ctr"/>
            <a:endParaRPr lang="pt-BR" sz="2500" dirty="0"/>
          </a:p>
          <a:p>
            <a:pPr algn="ctr"/>
            <a:r>
              <a:rPr lang="pt-BR" sz="2500" b="1" dirty="0"/>
              <a:t>Elabore várias cartas</a:t>
            </a:r>
            <a:r>
              <a:rPr lang="pt-BR" sz="2500" dirty="0"/>
              <a:t>. A cada carta nova, </a:t>
            </a:r>
            <a:r>
              <a:rPr lang="pt-BR" sz="2500" b="1" dirty="0"/>
              <a:t>duplique esse slide</a:t>
            </a:r>
            <a:r>
              <a:rPr lang="pt-BR" sz="2500" dirty="0"/>
              <a:t> para ficar com a mesma formatação e altere ali em cima o número da carta. Isso facilitará a </a:t>
            </a:r>
            <a:r>
              <a:rPr lang="pt-BR" sz="2500" b="1" dirty="0"/>
              <a:t>consulta no seu gabarito</a:t>
            </a:r>
            <a:r>
              <a:rPr lang="pt-BR" sz="2500" dirty="0"/>
              <a:t>. 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32E667A-21C1-419C-807C-69337934A9BB}"/>
              </a:ext>
            </a:extLst>
          </p:cNvPr>
          <p:cNvSpPr/>
          <p:nvPr/>
        </p:nvSpPr>
        <p:spPr>
          <a:xfrm>
            <a:off x="10845511" y="421753"/>
            <a:ext cx="1203158" cy="1219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Gráfico 11" descr="Selo novo com preenchimento sólido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27466" y="159106"/>
            <a:ext cx="1672969" cy="16729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F5ADC0F-8376-4DA1-8DEC-19F832123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8489" y="-108060"/>
            <a:ext cx="3475021" cy="117663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6710E6B-983D-4D1B-9E6D-39BBDB7D80EA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  <p:pic>
        <p:nvPicPr>
          <p:cNvPr id="15" name="Gráfico 14" descr="Cursor com preenchimento sólido">
            <a:hlinkClick r:id="rId7" action="ppaction://hlinksldjump"/>
            <a:extLst>
              <a:ext uri="{FF2B5EF4-FFF2-40B4-BE49-F238E27FC236}">
                <a16:creationId xmlns:a16="http://schemas.microsoft.com/office/drawing/2014/main" id="{DD6F86BC-11BB-4F4B-AA63-BD79B3EC8A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9831" y="-25131"/>
            <a:ext cx="311872" cy="311872"/>
          </a:xfrm>
          <a:prstGeom prst="rect">
            <a:avLst/>
          </a:prstGeom>
        </p:spPr>
      </p:pic>
      <p:sp>
        <p:nvSpPr>
          <p:cNvPr id="16" name="CaixaDeTexto 15">
            <a:hlinkClick r:id="rId7" action="ppaction://hlinksldjump"/>
            <a:extLst>
              <a:ext uri="{FF2B5EF4-FFF2-40B4-BE49-F238E27FC236}">
                <a16:creationId xmlns:a16="http://schemas.microsoft.com/office/drawing/2014/main" id="{DEF37DE7-83AE-48FD-9AAD-320717BB44BE}"/>
              </a:ext>
            </a:extLst>
          </p:cNvPr>
          <p:cNvSpPr txBox="1"/>
          <p:nvPr/>
        </p:nvSpPr>
        <p:spPr>
          <a:xfrm>
            <a:off x="11041202" y="0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TABULEIRO</a:t>
            </a:r>
          </a:p>
        </p:txBody>
      </p:sp>
    </p:spTree>
    <p:extLst>
      <p:ext uri="{BB962C8B-B14F-4D97-AF65-F5344CB8AC3E}">
        <p14:creationId xmlns:p14="http://schemas.microsoft.com/office/powerpoint/2010/main" val="2009012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B93486F-20E0-43D9-9DD8-F550E91E3F99}"/>
              </a:ext>
            </a:extLst>
          </p:cNvPr>
          <p:cNvSpPr/>
          <p:nvPr/>
        </p:nvSpPr>
        <p:spPr>
          <a:xfrm>
            <a:off x="4747770" y="1449112"/>
            <a:ext cx="2791327" cy="3958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3AF746C-1975-4A85-B15E-1E59A5FC3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56672" y="726185"/>
            <a:ext cx="5478656" cy="547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26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pt-BR" sz="3000" dirty="0"/>
          </a:p>
          <a:p>
            <a:pPr algn="ctr"/>
            <a:r>
              <a:rPr lang="pt-BR" sz="3000" dirty="0"/>
              <a:t>Estas cartas estarão na mesa embaralhadas. Depois de usadas, podem voltar ao final do monte.</a:t>
            </a:r>
          </a:p>
          <a:p>
            <a:pPr algn="ctr"/>
            <a:endParaRPr lang="pt-BR" sz="3000" dirty="0"/>
          </a:p>
          <a:p>
            <a:pPr algn="ctr"/>
            <a:r>
              <a:rPr lang="pt-BR" sz="3000" dirty="0"/>
              <a:t>Para imprimi-las, salve o arquivo em PDF (se quiser) e depois imprima as páginas correspondentes.</a:t>
            </a:r>
          </a:p>
          <a:p>
            <a:pPr algn="ctr"/>
            <a:endParaRPr lang="pt-BR" sz="3000" dirty="0"/>
          </a:p>
          <a:p>
            <a:pPr algn="ctr"/>
            <a:r>
              <a:rPr lang="pt-BR" sz="3000" dirty="0"/>
              <a:t>Caso queira um fundo para as cartas (slide acima), pode usar a mesma configuração de impressão para imprimir o verso de suas cartas, antes de recortar. Para isso, replique o número de slides de fundo quantas vezes for necessário.</a:t>
            </a:r>
          </a:p>
          <a:p>
            <a:pPr algn="ctr"/>
            <a:endParaRPr lang="pt-BR" sz="2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4E176C5-D20B-4D6C-80F2-0DF24A51262C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80725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andar 1 casa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4E176C5-D20B-4D6C-80F2-0DF24A51262C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1157405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andar 1 casa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D1186D2-84DB-407D-A3F5-E8134EA5E09A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178020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andar 1 casa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B409FE0-8C54-4876-BD49-F299E53251BF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575310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andar 2 casas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9C2747B-BAB2-4BE2-B05E-9FAFC7DB5AC6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535888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andar 3 casas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5618441-02A4-4142-8E0F-FD4D992854FE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283890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o integrante que responderá pela próxima equipe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DEC8F1D-5E17-465B-A49B-060FF4C45F05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026259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Ande 2 casas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E9DA81A-8EAC-4FC9-90F1-7341BFFE7A14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329543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Ande 2 casas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9B4B60F-0485-4A64-85E9-7ED3B6F95F97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877307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Ande 2 casas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28E95A2-B6F0-47B9-B92B-32D7AF968225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04859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Ande 3 casas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BD23FA6-62E4-4FE5-AE04-B5CA7BAC6EE7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888820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Jogue novamente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3E7F9BC-1AE3-4CB7-9ED5-F798BDF4C2F5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706262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Jogue novamente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B7AB702-1B02-4159-9D5E-F544A40CF9C4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261015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786199"/>
          </a:xfrm>
          <a:custGeom>
            <a:avLst/>
            <a:gdLst>
              <a:gd name="connsiteX0" fmla="*/ 0 w 11627892"/>
              <a:gd name="connsiteY0" fmla="*/ 0 h 5786199"/>
              <a:gd name="connsiteX1" fmla="*/ 232558 w 11627892"/>
              <a:gd name="connsiteY1" fmla="*/ 0 h 5786199"/>
              <a:gd name="connsiteX2" fmla="*/ 465116 w 11627892"/>
              <a:gd name="connsiteY2" fmla="*/ 0 h 5786199"/>
              <a:gd name="connsiteX3" fmla="*/ 697674 w 11627892"/>
              <a:gd name="connsiteY3" fmla="*/ 0 h 5786199"/>
              <a:gd name="connsiteX4" fmla="*/ 1046510 w 11627892"/>
              <a:gd name="connsiteY4" fmla="*/ 0 h 5786199"/>
              <a:gd name="connsiteX5" fmla="*/ 1627905 w 11627892"/>
              <a:gd name="connsiteY5" fmla="*/ 0 h 5786199"/>
              <a:gd name="connsiteX6" fmla="*/ 2093021 w 11627892"/>
              <a:gd name="connsiteY6" fmla="*/ 0 h 5786199"/>
              <a:gd name="connsiteX7" fmla="*/ 2906973 w 11627892"/>
              <a:gd name="connsiteY7" fmla="*/ 0 h 5786199"/>
              <a:gd name="connsiteX8" fmla="*/ 3139531 w 11627892"/>
              <a:gd name="connsiteY8" fmla="*/ 0 h 5786199"/>
              <a:gd name="connsiteX9" fmla="*/ 3604647 w 11627892"/>
              <a:gd name="connsiteY9" fmla="*/ 0 h 5786199"/>
              <a:gd name="connsiteX10" fmla="*/ 3953483 w 11627892"/>
              <a:gd name="connsiteY10" fmla="*/ 0 h 5786199"/>
              <a:gd name="connsiteX11" fmla="*/ 4767436 w 11627892"/>
              <a:gd name="connsiteY11" fmla="*/ 0 h 5786199"/>
              <a:gd name="connsiteX12" fmla="*/ 5348830 w 11627892"/>
              <a:gd name="connsiteY12" fmla="*/ 0 h 5786199"/>
              <a:gd name="connsiteX13" fmla="*/ 5581388 w 11627892"/>
              <a:gd name="connsiteY13" fmla="*/ 0 h 5786199"/>
              <a:gd name="connsiteX14" fmla="*/ 5930225 w 11627892"/>
              <a:gd name="connsiteY14" fmla="*/ 0 h 5786199"/>
              <a:gd name="connsiteX15" fmla="*/ 6395341 w 11627892"/>
              <a:gd name="connsiteY15" fmla="*/ 0 h 5786199"/>
              <a:gd name="connsiteX16" fmla="*/ 6860456 w 11627892"/>
              <a:gd name="connsiteY16" fmla="*/ 0 h 5786199"/>
              <a:gd name="connsiteX17" fmla="*/ 7558130 w 11627892"/>
              <a:gd name="connsiteY17" fmla="*/ 0 h 5786199"/>
              <a:gd name="connsiteX18" fmla="*/ 8023245 w 11627892"/>
              <a:gd name="connsiteY18" fmla="*/ 0 h 5786199"/>
              <a:gd name="connsiteX19" fmla="*/ 8372082 w 11627892"/>
              <a:gd name="connsiteY19" fmla="*/ 0 h 5786199"/>
              <a:gd name="connsiteX20" fmla="*/ 9186035 w 11627892"/>
              <a:gd name="connsiteY20" fmla="*/ 0 h 5786199"/>
              <a:gd name="connsiteX21" fmla="*/ 9767429 w 11627892"/>
              <a:gd name="connsiteY21" fmla="*/ 0 h 5786199"/>
              <a:gd name="connsiteX22" fmla="*/ 10581382 w 11627892"/>
              <a:gd name="connsiteY22" fmla="*/ 0 h 5786199"/>
              <a:gd name="connsiteX23" fmla="*/ 10813940 w 11627892"/>
              <a:gd name="connsiteY23" fmla="*/ 0 h 5786199"/>
              <a:gd name="connsiteX24" fmla="*/ 11627892 w 11627892"/>
              <a:gd name="connsiteY24" fmla="*/ 0 h 5786199"/>
              <a:gd name="connsiteX25" fmla="*/ 11627892 w 11627892"/>
              <a:gd name="connsiteY25" fmla="*/ 694344 h 5786199"/>
              <a:gd name="connsiteX26" fmla="*/ 11627892 w 11627892"/>
              <a:gd name="connsiteY26" fmla="*/ 1157240 h 5786199"/>
              <a:gd name="connsiteX27" fmla="*/ 11627892 w 11627892"/>
              <a:gd name="connsiteY27" fmla="*/ 1793722 h 5786199"/>
              <a:gd name="connsiteX28" fmla="*/ 11627892 w 11627892"/>
              <a:gd name="connsiteY28" fmla="*/ 2314480 h 5786199"/>
              <a:gd name="connsiteX29" fmla="*/ 11627892 w 11627892"/>
              <a:gd name="connsiteY29" fmla="*/ 2719514 h 5786199"/>
              <a:gd name="connsiteX30" fmla="*/ 11627892 w 11627892"/>
              <a:gd name="connsiteY30" fmla="*/ 3240271 h 5786199"/>
              <a:gd name="connsiteX31" fmla="*/ 11627892 w 11627892"/>
              <a:gd name="connsiteY31" fmla="*/ 3876753 h 5786199"/>
              <a:gd name="connsiteX32" fmla="*/ 11627892 w 11627892"/>
              <a:gd name="connsiteY32" fmla="*/ 4513235 h 5786199"/>
              <a:gd name="connsiteX33" fmla="*/ 11627892 w 11627892"/>
              <a:gd name="connsiteY33" fmla="*/ 4976131 h 5786199"/>
              <a:gd name="connsiteX34" fmla="*/ 11627892 w 11627892"/>
              <a:gd name="connsiteY34" fmla="*/ 5786199 h 5786199"/>
              <a:gd name="connsiteX35" fmla="*/ 11162776 w 11627892"/>
              <a:gd name="connsiteY35" fmla="*/ 5786199 h 5786199"/>
              <a:gd name="connsiteX36" fmla="*/ 10465103 w 11627892"/>
              <a:gd name="connsiteY36" fmla="*/ 5786199 h 5786199"/>
              <a:gd name="connsiteX37" fmla="*/ 9999987 w 11627892"/>
              <a:gd name="connsiteY37" fmla="*/ 5786199 h 5786199"/>
              <a:gd name="connsiteX38" fmla="*/ 9302314 w 11627892"/>
              <a:gd name="connsiteY38" fmla="*/ 5786199 h 5786199"/>
              <a:gd name="connsiteX39" fmla="*/ 8953477 w 11627892"/>
              <a:gd name="connsiteY39" fmla="*/ 5786199 h 5786199"/>
              <a:gd name="connsiteX40" fmla="*/ 8372082 w 11627892"/>
              <a:gd name="connsiteY40" fmla="*/ 5786199 h 5786199"/>
              <a:gd name="connsiteX41" fmla="*/ 7674409 w 11627892"/>
              <a:gd name="connsiteY41" fmla="*/ 5786199 h 5786199"/>
              <a:gd name="connsiteX42" fmla="*/ 7325572 w 11627892"/>
              <a:gd name="connsiteY42" fmla="*/ 5786199 h 5786199"/>
              <a:gd name="connsiteX43" fmla="*/ 6627898 w 11627892"/>
              <a:gd name="connsiteY43" fmla="*/ 5786199 h 5786199"/>
              <a:gd name="connsiteX44" fmla="*/ 6279062 w 11627892"/>
              <a:gd name="connsiteY44" fmla="*/ 5786199 h 5786199"/>
              <a:gd name="connsiteX45" fmla="*/ 5581388 w 11627892"/>
              <a:gd name="connsiteY45" fmla="*/ 5786199 h 5786199"/>
              <a:gd name="connsiteX46" fmla="*/ 4999994 w 11627892"/>
              <a:gd name="connsiteY46" fmla="*/ 5786199 h 5786199"/>
              <a:gd name="connsiteX47" fmla="*/ 4767436 w 11627892"/>
              <a:gd name="connsiteY47" fmla="*/ 5786199 h 5786199"/>
              <a:gd name="connsiteX48" fmla="*/ 3953483 w 11627892"/>
              <a:gd name="connsiteY48" fmla="*/ 5786199 h 5786199"/>
              <a:gd name="connsiteX49" fmla="*/ 3139531 w 11627892"/>
              <a:gd name="connsiteY49" fmla="*/ 5786199 h 5786199"/>
              <a:gd name="connsiteX50" fmla="*/ 2906973 w 11627892"/>
              <a:gd name="connsiteY50" fmla="*/ 5786199 h 5786199"/>
              <a:gd name="connsiteX51" fmla="*/ 2558136 w 11627892"/>
              <a:gd name="connsiteY51" fmla="*/ 5786199 h 5786199"/>
              <a:gd name="connsiteX52" fmla="*/ 1976742 w 11627892"/>
              <a:gd name="connsiteY52" fmla="*/ 5786199 h 5786199"/>
              <a:gd name="connsiteX53" fmla="*/ 1279068 w 11627892"/>
              <a:gd name="connsiteY53" fmla="*/ 5786199 h 5786199"/>
              <a:gd name="connsiteX54" fmla="*/ 0 w 11627892"/>
              <a:gd name="connsiteY54" fmla="*/ 5786199 h 5786199"/>
              <a:gd name="connsiteX55" fmla="*/ 0 w 11627892"/>
              <a:gd name="connsiteY55" fmla="*/ 5149717 h 5786199"/>
              <a:gd name="connsiteX56" fmla="*/ 0 w 11627892"/>
              <a:gd name="connsiteY56" fmla="*/ 4744683 h 5786199"/>
              <a:gd name="connsiteX57" fmla="*/ 0 w 11627892"/>
              <a:gd name="connsiteY57" fmla="*/ 4339649 h 5786199"/>
              <a:gd name="connsiteX58" fmla="*/ 0 w 11627892"/>
              <a:gd name="connsiteY58" fmla="*/ 3703167 h 5786199"/>
              <a:gd name="connsiteX59" fmla="*/ 0 w 11627892"/>
              <a:gd name="connsiteY59" fmla="*/ 3240271 h 5786199"/>
              <a:gd name="connsiteX60" fmla="*/ 0 w 11627892"/>
              <a:gd name="connsiteY60" fmla="*/ 2545928 h 5786199"/>
              <a:gd name="connsiteX61" fmla="*/ 0 w 11627892"/>
              <a:gd name="connsiteY61" fmla="*/ 2083032 h 5786199"/>
              <a:gd name="connsiteX62" fmla="*/ 0 w 11627892"/>
              <a:gd name="connsiteY62" fmla="*/ 1620136 h 5786199"/>
              <a:gd name="connsiteX63" fmla="*/ 0 w 11627892"/>
              <a:gd name="connsiteY63" fmla="*/ 983654 h 5786199"/>
              <a:gd name="connsiteX64" fmla="*/ 0 w 11627892"/>
              <a:gd name="connsiteY64" fmla="*/ 578620 h 5786199"/>
              <a:gd name="connsiteX65" fmla="*/ 0 w 11627892"/>
              <a:gd name="connsiteY65" fmla="*/ 0 h 578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786199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62430" y="230734"/>
                  <a:pt x="11570919" y="499312"/>
                  <a:pt x="11627892" y="694344"/>
                </a:cubicBezTo>
                <a:cubicBezTo>
                  <a:pt x="11684865" y="889376"/>
                  <a:pt x="11587714" y="941717"/>
                  <a:pt x="11627892" y="1157240"/>
                </a:cubicBezTo>
                <a:cubicBezTo>
                  <a:pt x="11668070" y="1372763"/>
                  <a:pt x="11588987" y="1594777"/>
                  <a:pt x="11627892" y="1793722"/>
                </a:cubicBezTo>
                <a:cubicBezTo>
                  <a:pt x="11666797" y="1992667"/>
                  <a:pt x="11609751" y="2120904"/>
                  <a:pt x="11627892" y="2314480"/>
                </a:cubicBezTo>
                <a:cubicBezTo>
                  <a:pt x="11646033" y="2508056"/>
                  <a:pt x="11606424" y="2620964"/>
                  <a:pt x="11627892" y="2719514"/>
                </a:cubicBezTo>
                <a:cubicBezTo>
                  <a:pt x="11649360" y="2818064"/>
                  <a:pt x="11611868" y="3067580"/>
                  <a:pt x="11627892" y="3240271"/>
                </a:cubicBezTo>
                <a:cubicBezTo>
                  <a:pt x="11643916" y="3412962"/>
                  <a:pt x="11585954" y="3617779"/>
                  <a:pt x="11627892" y="3876753"/>
                </a:cubicBezTo>
                <a:cubicBezTo>
                  <a:pt x="11669830" y="4135727"/>
                  <a:pt x="11554708" y="4352609"/>
                  <a:pt x="11627892" y="4513235"/>
                </a:cubicBezTo>
                <a:cubicBezTo>
                  <a:pt x="11701076" y="4673861"/>
                  <a:pt x="11581538" y="4819497"/>
                  <a:pt x="11627892" y="4976131"/>
                </a:cubicBezTo>
                <a:cubicBezTo>
                  <a:pt x="11674246" y="5132765"/>
                  <a:pt x="11598758" y="5622048"/>
                  <a:pt x="11627892" y="5786199"/>
                </a:cubicBezTo>
                <a:cubicBezTo>
                  <a:pt x="11408029" y="5799164"/>
                  <a:pt x="11346266" y="5775875"/>
                  <a:pt x="11162776" y="5786199"/>
                </a:cubicBezTo>
                <a:cubicBezTo>
                  <a:pt x="10979286" y="5796523"/>
                  <a:pt x="10791206" y="5728388"/>
                  <a:pt x="10465103" y="5786199"/>
                </a:cubicBezTo>
                <a:cubicBezTo>
                  <a:pt x="10139000" y="5844010"/>
                  <a:pt x="10145707" y="5786109"/>
                  <a:pt x="9999987" y="5786199"/>
                </a:cubicBezTo>
                <a:cubicBezTo>
                  <a:pt x="9854267" y="5786289"/>
                  <a:pt x="9451298" y="5730870"/>
                  <a:pt x="9302314" y="5786199"/>
                </a:cubicBezTo>
                <a:cubicBezTo>
                  <a:pt x="9153330" y="5841528"/>
                  <a:pt x="9102855" y="5773265"/>
                  <a:pt x="8953477" y="5786199"/>
                </a:cubicBezTo>
                <a:cubicBezTo>
                  <a:pt x="8804099" y="5799133"/>
                  <a:pt x="8528521" y="5748467"/>
                  <a:pt x="8372082" y="5786199"/>
                </a:cubicBezTo>
                <a:cubicBezTo>
                  <a:pt x="8215643" y="5823931"/>
                  <a:pt x="7878812" y="5778281"/>
                  <a:pt x="7674409" y="5786199"/>
                </a:cubicBezTo>
                <a:cubicBezTo>
                  <a:pt x="7470006" y="5794117"/>
                  <a:pt x="7462431" y="5765795"/>
                  <a:pt x="7325572" y="5786199"/>
                </a:cubicBezTo>
                <a:cubicBezTo>
                  <a:pt x="7188713" y="5806603"/>
                  <a:pt x="6805673" y="5785990"/>
                  <a:pt x="6627898" y="5786199"/>
                </a:cubicBezTo>
                <a:cubicBezTo>
                  <a:pt x="6450123" y="5786408"/>
                  <a:pt x="6452809" y="5768588"/>
                  <a:pt x="6279062" y="5786199"/>
                </a:cubicBezTo>
                <a:cubicBezTo>
                  <a:pt x="6105315" y="5803810"/>
                  <a:pt x="5778669" y="5707070"/>
                  <a:pt x="5581388" y="5786199"/>
                </a:cubicBezTo>
                <a:cubicBezTo>
                  <a:pt x="5384107" y="5865328"/>
                  <a:pt x="5248609" y="5719045"/>
                  <a:pt x="4999994" y="5786199"/>
                </a:cubicBezTo>
                <a:cubicBezTo>
                  <a:pt x="4751379" y="5853353"/>
                  <a:pt x="4838534" y="5778559"/>
                  <a:pt x="4767436" y="5786199"/>
                </a:cubicBezTo>
                <a:cubicBezTo>
                  <a:pt x="4696338" y="5793839"/>
                  <a:pt x="4209138" y="5727911"/>
                  <a:pt x="3953483" y="5786199"/>
                </a:cubicBezTo>
                <a:cubicBezTo>
                  <a:pt x="3697828" y="5844487"/>
                  <a:pt x="3419149" y="5759506"/>
                  <a:pt x="3139531" y="5786199"/>
                </a:cubicBezTo>
                <a:cubicBezTo>
                  <a:pt x="2859913" y="5812892"/>
                  <a:pt x="2968759" y="5781793"/>
                  <a:pt x="2906973" y="5786199"/>
                </a:cubicBezTo>
                <a:cubicBezTo>
                  <a:pt x="2845187" y="5790605"/>
                  <a:pt x="2731593" y="5765422"/>
                  <a:pt x="2558136" y="5786199"/>
                </a:cubicBezTo>
                <a:cubicBezTo>
                  <a:pt x="2384679" y="5806976"/>
                  <a:pt x="2158640" y="5767958"/>
                  <a:pt x="1976742" y="5786199"/>
                </a:cubicBezTo>
                <a:cubicBezTo>
                  <a:pt x="1794844" y="5804440"/>
                  <a:pt x="1612846" y="5728515"/>
                  <a:pt x="1279068" y="5786199"/>
                </a:cubicBezTo>
                <a:cubicBezTo>
                  <a:pt x="945290" y="5843883"/>
                  <a:pt x="624612" y="5725839"/>
                  <a:pt x="0" y="5786199"/>
                </a:cubicBezTo>
                <a:cubicBezTo>
                  <a:pt x="-34789" y="5631749"/>
                  <a:pt x="23195" y="5421835"/>
                  <a:pt x="0" y="5149717"/>
                </a:cubicBezTo>
                <a:cubicBezTo>
                  <a:pt x="-23195" y="4877599"/>
                  <a:pt x="25684" y="4835347"/>
                  <a:pt x="0" y="4744683"/>
                </a:cubicBezTo>
                <a:cubicBezTo>
                  <a:pt x="-25684" y="4654019"/>
                  <a:pt x="32171" y="4539917"/>
                  <a:pt x="0" y="4339649"/>
                </a:cubicBezTo>
                <a:cubicBezTo>
                  <a:pt x="-32171" y="4139381"/>
                  <a:pt x="55025" y="3877832"/>
                  <a:pt x="0" y="3703167"/>
                </a:cubicBezTo>
                <a:cubicBezTo>
                  <a:pt x="-55025" y="3528502"/>
                  <a:pt x="40460" y="3406641"/>
                  <a:pt x="0" y="3240271"/>
                </a:cubicBezTo>
                <a:cubicBezTo>
                  <a:pt x="-40460" y="3073901"/>
                  <a:pt x="22040" y="2815468"/>
                  <a:pt x="0" y="2545928"/>
                </a:cubicBezTo>
                <a:cubicBezTo>
                  <a:pt x="-22040" y="2276388"/>
                  <a:pt x="22352" y="2247175"/>
                  <a:pt x="0" y="2083032"/>
                </a:cubicBezTo>
                <a:cubicBezTo>
                  <a:pt x="-22352" y="1918889"/>
                  <a:pt x="50312" y="1792258"/>
                  <a:pt x="0" y="1620136"/>
                </a:cubicBezTo>
                <a:cubicBezTo>
                  <a:pt x="-50312" y="1448014"/>
                  <a:pt x="27369" y="1262046"/>
                  <a:pt x="0" y="983654"/>
                </a:cubicBezTo>
                <a:cubicBezTo>
                  <a:pt x="-27369" y="705262"/>
                  <a:pt x="21018" y="775899"/>
                  <a:pt x="0" y="578620"/>
                </a:cubicBezTo>
                <a:cubicBezTo>
                  <a:pt x="-21018" y="381341"/>
                  <a:pt x="52119" y="142309"/>
                  <a:pt x="0" y="0"/>
                </a:cubicBezTo>
                <a:close/>
              </a:path>
              <a:path w="11627892" h="5786199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75279" y="320212"/>
                  <a:pt x="11590432" y="438624"/>
                  <a:pt x="11627892" y="694344"/>
                </a:cubicBezTo>
                <a:cubicBezTo>
                  <a:pt x="11665352" y="950064"/>
                  <a:pt x="11583865" y="1091159"/>
                  <a:pt x="11627892" y="1272964"/>
                </a:cubicBezTo>
                <a:cubicBezTo>
                  <a:pt x="11671919" y="1454769"/>
                  <a:pt x="11583853" y="1548924"/>
                  <a:pt x="11627892" y="1793722"/>
                </a:cubicBezTo>
                <a:cubicBezTo>
                  <a:pt x="11671931" y="2038520"/>
                  <a:pt x="11613232" y="2126513"/>
                  <a:pt x="11627892" y="2256618"/>
                </a:cubicBezTo>
                <a:cubicBezTo>
                  <a:pt x="11642552" y="2386723"/>
                  <a:pt x="11579580" y="2672941"/>
                  <a:pt x="11627892" y="2893100"/>
                </a:cubicBezTo>
                <a:cubicBezTo>
                  <a:pt x="11676204" y="3113259"/>
                  <a:pt x="11602626" y="3233317"/>
                  <a:pt x="11627892" y="3413857"/>
                </a:cubicBezTo>
                <a:cubicBezTo>
                  <a:pt x="11653158" y="3594397"/>
                  <a:pt x="11621057" y="3670878"/>
                  <a:pt x="11627892" y="3876753"/>
                </a:cubicBezTo>
                <a:cubicBezTo>
                  <a:pt x="11634727" y="4082628"/>
                  <a:pt x="11582135" y="4210871"/>
                  <a:pt x="11627892" y="4455373"/>
                </a:cubicBezTo>
                <a:cubicBezTo>
                  <a:pt x="11673649" y="4699875"/>
                  <a:pt x="11613010" y="4852362"/>
                  <a:pt x="11627892" y="5091855"/>
                </a:cubicBezTo>
                <a:cubicBezTo>
                  <a:pt x="11642774" y="5331348"/>
                  <a:pt x="11619281" y="5528702"/>
                  <a:pt x="11627892" y="5786199"/>
                </a:cubicBezTo>
                <a:cubicBezTo>
                  <a:pt x="11340157" y="5795058"/>
                  <a:pt x="11318661" y="5765600"/>
                  <a:pt x="11046497" y="5786199"/>
                </a:cubicBezTo>
                <a:cubicBezTo>
                  <a:pt x="10774334" y="5806798"/>
                  <a:pt x="10411215" y="5699666"/>
                  <a:pt x="10232545" y="5786199"/>
                </a:cubicBezTo>
                <a:cubicBezTo>
                  <a:pt x="10053875" y="5872732"/>
                  <a:pt x="9993167" y="5740797"/>
                  <a:pt x="9767429" y="5786199"/>
                </a:cubicBezTo>
                <a:cubicBezTo>
                  <a:pt x="9541691" y="5831601"/>
                  <a:pt x="9417195" y="5776194"/>
                  <a:pt x="9069756" y="5786199"/>
                </a:cubicBezTo>
                <a:cubicBezTo>
                  <a:pt x="8722317" y="5796204"/>
                  <a:pt x="8556452" y="5759490"/>
                  <a:pt x="8372082" y="5786199"/>
                </a:cubicBezTo>
                <a:cubicBezTo>
                  <a:pt x="8187712" y="5812908"/>
                  <a:pt x="8190548" y="5746985"/>
                  <a:pt x="8023245" y="5786199"/>
                </a:cubicBezTo>
                <a:cubicBezTo>
                  <a:pt x="7855942" y="5825413"/>
                  <a:pt x="7572333" y="5774105"/>
                  <a:pt x="7325572" y="5786199"/>
                </a:cubicBezTo>
                <a:cubicBezTo>
                  <a:pt x="7078811" y="5798293"/>
                  <a:pt x="6833739" y="5741639"/>
                  <a:pt x="6627898" y="5786199"/>
                </a:cubicBezTo>
                <a:cubicBezTo>
                  <a:pt x="6422057" y="5830759"/>
                  <a:pt x="6401176" y="5745219"/>
                  <a:pt x="6279062" y="5786199"/>
                </a:cubicBezTo>
                <a:cubicBezTo>
                  <a:pt x="6156948" y="5827179"/>
                  <a:pt x="5808051" y="5705524"/>
                  <a:pt x="5465109" y="5786199"/>
                </a:cubicBezTo>
                <a:cubicBezTo>
                  <a:pt x="5122167" y="5866874"/>
                  <a:pt x="5248993" y="5782425"/>
                  <a:pt x="5116272" y="5786199"/>
                </a:cubicBezTo>
                <a:cubicBezTo>
                  <a:pt x="4983551" y="5789973"/>
                  <a:pt x="4733602" y="5768526"/>
                  <a:pt x="4534878" y="5786199"/>
                </a:cubicBezTo>
                <a:cubicBezTo>
                  <a:pt x="4336154" y="5803872"/>
                  <a:pt x="4119620" y="5736303"/>
                  <a:pt x="3953483" y="5786199"/>
                </a:cubicBezTo>
                <a:cubicBezTo>
                  <a:pt x="3787347" y="5836095"/>
                  <a:pt x="3413973" y="5743032"/>
                  <a:pt x="3139531" y="5786199"/>
                </a:cubicBezTo>
                <a:cubicBezTo>
                  <a:pt x="2865089" y="5829366"/>
                  <a:pt x="2953756" y="5766836"/>
                  <a:pt x="2790694" y="5786199"/>
                </a:cubicBezTo>
                <a:cubicBezTo>
                  <a:pt x="2627632" y="5805562"/>
                  <a:pt x="2497553" y="5752626"/>
                  <a:pt x="2325578" y="5786199"/>
                </a:cubicBezTo>
                <a:cubicBezTo>
                  <a:pt x="2153603" y="5819772"/>
                  <a:pt x="1792411" y="5755211"/>
                  <a:pt x="1511626" y="5786199"/>
                </a:cubicBezTo>
                <a:cubicBezTo>
                  <a:pt x="1230841" y="5817187"/>
                  <a:pt x="1152049" y="5734641"/>
                  <a:pt x="1046510" y="5786199"/>
                </a:cubicBezTo>
                <a:cubicBezTo>
                  <a:pt x="940971" y="5837757"/>
                  <a:pt x="923718" y="5767171"/>
                  <a:pt x="813952" y="5786199"/>
                </a:cubicBezTo>
                <a:cubicBezTo>
                  <a:pt x="704186" y="5805227"/>
                  <a:pt x="351306" y="5760005"/>
                  <a:pt x="0" y="5786199"/>
                </a:cubicBezTo>
                <a:cubicBezTo>
                  <a:pt x="-39156" y="5628769"/>
                  <a:pt x="20564" y="5519531"/>
                  <a:pt x="0" y="5323303"/>
                </a:cubicBezTo>
                <a:cubicBezTo>
                  <a:pt x="-20564" y="5127075"/>
                  <a:pt x="39808" y="5058169"/>
                  <a:pt x="0" y="4860407"/>
                </a:cubicBezTo>
                <a:cubicBezTo>
                  <a:pt x="-39808" y="4662645"/>
                  <a:pt x="49927" y="4566290"/>
                  <a:pt x="0" y="4339649"/>
                </a:cubicBezTo>
                <a:cubicBezTo>
                  <a:pt x="-49927" y="4113008"/>
                  <a:pt x="58827" y="3979795"/>
                  <a:pt x="0" y="3645305"/>
                </a:cubicBezTo>
                <a:cubicBezTo>
                  <a:pt x="-58827" y="3310815"/>
                  <a:pt x="12625" y="3286326"/>
                  <a:pt x="0" y="3008823"/>
                </a:cubicBezTo>
                <a:cubicBezTo>
                  <a:pt x="-12625" y="2731320"/>
                  <a:pt x="8745" y="2734626"/>
                  <a:pt x="0" y="2488066"/>
                </a:cubicBezTo>
                <a:cubicBezTo>
                  <a:pt x="-8745" y="2241506"/>
                  <a:pt x="23036" y="2007956"/>
                  <a:pt x="0" y="1793722"/>
                </a:cubicBezTo>
                <a:cubicBezTo>
                  <a:pt x="-23036" y="1579488"/>
                  <a:pt x="41828" y="1269701"/>
                  <a:pt x="0" y="1099378"/>
                </a:cubicBezTo>
                <a:cubicBezTo>
                  <a:pt x="-41828" y="929055"/>
                  <a:pt x="44556" y="755429"/>
                  <a:pt x="0" y="520758"/>
                </a:cubicBezTo>
                <a:cubicBezTo>
                  <a:pt x="-44556" y="286087"/>
                  <a:pt x="15930" y="2084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Jogue novamente</a:t>
            </a:r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27B46C3-73DF-4DF1-976B-DD48078DD2C2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893482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voltar 1 casa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E54BDFAC-57EA-4FAB-8357-C5257270590C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933094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voltar 1 casa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5ADCAC0-45C8-4F5F-A5F9-01554407942A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3611550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voltar 1 casa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B7FF5C4-964F-4417-8925-A15779EAAC3B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11564285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voltar 2 casas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B7FF5C4-964F-4417-8925-A15779EAAC3B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1071388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voltar 3 casas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B7FF5C4-964F-4417-8925-A15779EAAC3B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41695472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</a:t>
            </a:r>
          </a:p>
          <a:p>
            <a:pPr algn="ctr"/>
            <a:r>
              <a:rPr lang="pt-BR" sz="8000" b="1" dirty="0"/>
              <a:t> voltar ao início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292DE50-9CEE-4C94-953C-91087668CBAF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2681280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Uma renderização 3D branca de triângulos como plano de fundo">
            <a:extLst>
              <a:ext uri="{FF2B5EF4-FFF2-40B4-BE49-F238E27FC236}">
                <a16:creationId xmlns:a16="http://schemas.microsoft.com/office/drawing/2014/main" id="{F6E0349E-02CE-4852-9C77-DB9537F6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15726" r="-1" b="-1"/>
          <a:stretch/>
        </p:blipFill>
        <p:spPr>
          <a:xfrm>
            <a:off x="-3" y="0"/>
            <a:ext cx="12188932" cy="6856614"/>
          </a:xfrm>
          <a:prstGeom prst="rect">
            <a:avLst/>
          </a:prstGeom>
          <a:solidFill>
            <a:srgbClr val="FFC000"/>
          </a:solidFill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8A49FA-1DC1-4C45-8FD5-597675223EC2}"/>
              </a:ext>
            </a:extLst>
          </p:cNvPr>
          <p:cNvSpPr txBox="1"/>
          <p:nvPr/>
        </p:nvSpPr>
        <p:spPr>
          <a:xfrm>
            <a:off x="280517" y="624074"/>
            <a:ext cx="11627892" cy="5478423"/>
          </a:xfrm>
          <a:custGeom>
            <a:avLst/>
            <a:gdLst>
              <a:gd name="connsiteX0" fmla="*/ 0 w 11627892"/>
              <a:gd name="connsiteY0" fmla="*/ 0 h 5478423"/>
              <a:gd name="connsiteX1" fmla="*/ 232558 w 11627892"/>
              <a:gd name="connsiteY1" fmla="*/ 0 h 5478423"/>
              <a:gd name="connsiteX2" fmla="*/ 465116 w 11627892"/>
              <a:gd name="connsiteY2" fmla="*/ 0 h 5478423"/>
              <a:gd name="connsiteX3" fmla="*/ 697674 w 11627892"/>
              <a:gd name="connsiteY3" fmla="*/ 0 h 5478423"/>
              <a:gd name="connsiteX4" fmla="*/ 1046510 w 11627892"/>
              <a:gd name="connsiteY4" fmla="*/ 0 h 5478423"/>
              <a:gd name="connsiteX5" fmla="*/ 1627905 w 11627892"/>
              <a:gd name="connsiteY5" fmla="*/ 0 h 5478423"/>
              <a:gd name="connsiteX6" fmla="*/ 2093021 w 11627892"/>
              <a:gd name="connsiteY6" fmla="*/ 0 h 5478423"/>
              <a:gd name="connsiteX7" fmla="*/ 2906973 w 11627892"/>
              <a:gd name="connsiteY7" fmla="*/ 0 h 5478423"/>
              <a:gd name="connsiteX8" fmla="*/ 3139531 w 11627892"/>
              <a:gd name="connsiteY8" fmla="*/ 0 h 5478423"/>
              <a:gd name="connsiteX9" fmla="*/ 3604647 w 11627892"/>
              <a:gd name="connsiteY9" fmla="*/ 0 h 5478423"/>
              <a:gd name="connsiteX10" fmla="*/ 3953483 w 11627892"/>
              <a:gd name="connsiteY10" fmla="*/ 0 h 5478423"/>
              <a:gd name="connsiteX11" fmla="*/ 4767436 w 11627892"/>
              <a:gd name="connsiteY11" fmla="*/ 0 h 5478423"/>
              <a:gd name="connsiteX12" fmla="*/ 5348830 w 11627892"/>
              <a:gd name="connsiteY12" fmla="*/ 0 h 5478423"/>
              <a:gd name="connsiteX13" fmla="*/ 5581388 w 11627892"/>
              <a:gd name="connsiteY13" fmla="*/ 0 h 5478423"/>
              <a:gd name="connsiteX14" fmla="*/ 5930225 w 11627892"/>
              <a:gd name="connsiteY14" fmla="*/ 0 h 5478423"/>
              <a:gd name="connsiteX15" fmla="*/ 6395341 w 11627892"/>
              <a:gd name="connsiteY15" fmla="*/ 0 h 5478423"/>
              <a:gd name="connsiteX16" fmla="*/ 6860456 w 11627892"/>
              <a:gd name="connsiteY16" fmla="*/ 0 h 5478423"/>
              <a:gd name="connsiteX17" fmla="*/ 7558130 w 11627892"/>
              <a:gd name="connsiteY17" fmla="*/ 0 h 5478423"/>
              <a:gd name="connsiteX18" fmla="*/ 8023245 w 11627892"/>
              <a:gd name="connsiteY18" fmla="*/ 0 h 5478423"/>
              <a:gd name="connsiteX19" fmla="*/ 8372082 w 11627892"/>
              <a:gd name="connsiteY19" fmla="*/ 0 h 5478423"/>
              <a:gd name="connsiteX20" fmla="*/ 9186035 w 11627892"/>
              <a:gd name="connsiteY20" fmla="*/ 0 h 5478423"/>
              <a:gd name="connsiteX21" fmla="*/ 9767429 w 11627892"/>
              <a:gd name="connsiteY21" fmla="*/ 0 h 5478423"/>
              <a:gd name="connsiteX22" fmla="*/ 10581382 w 11627892"/>
              <a:gd name="connsiteY22" fmla="*/ 0 h 5478423"/>
              <a:gd name="connsiteX23" fmla="*/ 10813940 w 11627892"/>
              <a:gd name="connsiteY23" fmla="*/ 0 h 5478423"/>
              <a:gd name="connsiteX24" fmla="*/ 11627892 w 11627892"/>
              <a:gd name="connsiteY24" fmla="*/ 0 h 5478423"/>
              <a:gd name="connsiteX25" fmla="*/ 11627892 w 11627892"/>
              <a:gd name="connsiteY25" fmla="*/ 657411 h 5478423"/>
              <a:gd name="connsiteX26" fmla="*/ 11627892 w 11627892"/>
              <a:gd name="connsiteY26" fmla="*/ 1095685 h 5478423"/>
              <a:gd name="connsiteX27" fmla="*/ 11627892 w 11627892"/>
              <a:gd name="connsiteY27" fmla="*/ 1698311 h 5478423"/>
              <a:gd name="connsiteX28" fmla="*/ 11627892 w 11627892"/>
              <a:gd name="connsiteY28" fmla="*/ 2191369 h 5478423"/>
              <a:gd name="connsiteX29" fmla="*/ 11627892 w 11627892"/>
              <a:gd name="connsiteY29" fmla="*/ 2574859 h 5478423"/>
              <a:gd name="connsiteX30" fmla="*/ 11627892 w 11627892"/>
              <a:gd name="connsiteY30" fmla="*/ 3067917 h 5478423"/>
              <a:gd name="connsiteX31" fmla="*/ 11627892 w 11627892"/>
              <a:gd name="connsiteY31" fmla="*/ 3670543 h 5478423"/>
              <a:gd name="connsiteX32" fmla="*/ 11627892 w 11627892"/>
              <a:gd name="connsiteY32" fmla="*/ 4273170 h 5478423"/>
              <a:gd name="connsiteX33" fmla="*/ 11627892 w 11627892"/>
              <a:gd name="connsiteY33" fmla="*/ 4711444 h 5478423"/>
              <a:gd name="connsiteX34" fmla="*/ 11627892 w 11627892"/>
              <a:gd name="connsiteY34" fmla="*/ 5478423 h 5478423"/>
              <a:gd name="connsiteX35" fmla="*/ 11162776 w 11627892"/>
              <a:gd name="connsiteY35" fmla="*/ 5478423 h 5478423"/>
              <a:gd name="connsiteX36" fmla="*/ 10465103 w 11627892"/>
              <a:gd name="connsiteY36" fmla="*/ 5478423 h 5478423"/>
              <a:gd name="connsiteX37" fmla="*/ 9999987 w 11627892"/>
              <a:gd name="connsiteY37" fmla="*/ 5478423 h 5478423"/>
              <a:gd name="connsiteX38" fmla="*/ 9302314 w 11627892"/>
              <a:gd name="connsiteY38" fmla="*/ 5478423 h 5478423"/>
              <a:gd name="connsiteX39" fmla="*/ 8953477 w 11627892"/>
              <a:gd name="connsiteY39" fmla="*/ 5478423 h 5478423"/>
              <a:gd name="connsiteX40" fmla="*/ 8372082 w 11627892"/>
              <a:gd name="connsiteY40" fmla="*/ 5478423 h 5478423"/>
              <a:gd name="connsiteX41" fmla="*/ 7674409 w 11627892"/>
              <a:gd name="connsiteY41" fmla="*/ 5478423 h 5478423"/>
              <a:gd name="connsiteX42" fmla="*/ 7325572 w 11627892"/>
              <a:gd name="connsiteY42" fmla="*/ 5478423 h 5478423"/>
              <a:gd name="connsiteX43" fmla="*/ 6627898 w 11627892"/>
              <a:gd name="connsiteY43" fmla="*/ 5478423 h 5478423"/>
              <a:gd name="connsiteX44" fmla="*/ 6279062 w 11627892"/>
              <a:gd name="connsiteY44" fmla="*/ 5478423 h 5478423"/>
              <a:gd name="connsiteX45" fmla="*/ 5581388 w 11627892"/>
              <a:gd name="connsiteY45" fmla="*/ 5478423 h 5478423"/>
              <a:gd name="connsiteX46" fmla="*/ 4999994 w 11627892"/>
              <a:gd name="connsiteY46" fmla="*/ 5478423 h 5478423"/>
              <a:gd name="connsiteX47" fmla="*/ 4767436 w 11627892"/>
              <a:gd name="connsiteY47" fmla="*/ 5478423 h 5478423"/>
              <a:gd name="connsiteX48" fmla="*/ 3953483 w 11627892"/>
              <a:gd name="connsiteY48" fmla="*/ 5478423 h 5478423"/>
              <a:gd name="connsiteX49" fmla="*/ 3139531 w 11627892"/>
              <a:gd name="connsiteY49" fmla="*/ 5478423 h 5478423"/>
              <a:gd name="connsiteX50" fmla="*/ 2906973 w 11627892"/>
              <a:gd name="connsiteY50" fmla="*/ 5478423 h 5478423"/>
              <a:gd name="connsiteX51" fmla="*/ 2558136 w 11627892"/>
              <a:gd name="connsiteY51" fmla="*/ 5478423 h 5478423"/>
              <a:gd name="connsiteX52" fmla="*/ 1976742 w 11627892"/>
              <a:gd name="connsiteY52" fmla="*/ 5478423 h 5478423"/>
              <a:gd name="connsiteX53" fmla="*/ 1279068 w 11627892"/>
              <a:gd name="connsiteY53" fmla="*/ 5478423 h 5478423"/>
              <a:gd name="connsiteX54" fmla="*/ 0 w 11627892"/>
              <a:gd name="connsiteY54" fmla="*/ 5478423 h 5478423"/>
              <a:gd name="connsiteX55" fmla="*/ 0 w 11627892"/>
              <a:gd name="connsiteY55" fmla="*/ 4875796 h 5478423"/>
              <a:gd name="connsiteX56" fmla="*/ 0 w 11627892"/>
              <a:gd name="connsiteY56" fmla="*/ 4492307 h 5478423"/>
              <a:gd name="connsiteX57" fmla="*/ 0 w 11627892"/>
              <a:gd name="connsiteY57" fmla="*/ 4108817 h 5478423"/>
              <a:gd name="connsiteX58" fmla="*/ 0 w 11627892"/>
              <a:gd name="connsiteY58" fmla="*/ 3506191 h 5478423"/>
              <a:gd name="connsiteX59" fmla="*/ 0 w 11627892"/>
              <a:gd name="connsiteY59" fmla="*/ 3067917 h 5478423"/>
              <a:gd name="connsiteX60" fmla="*/ 0 w 11627892"/>
              <a:gd name="connsiteY60" fmla="*/ 2410506 h 5478423"/>
              <a:gd name="connsiteX61" fmla="*/ 0 w 11627892"/>
              <a:gd name="connsiteY61" fmla="*/ 1972232 h 5478423"/>
              <a:gd name="connsiteX62" fmla="*/ 0 w 11627892"/>
              <a:gd name="connsiteY62" fmla="*/ 1533958 h 5478423"/>
              <a:gd name="connsiteX63" fmla="*/ 0 w 11627892"/>
              <a:gd name="connsiteY63" fmla="*/ 931332 h 5478423"/>
              <a:gd name="connsiteX64" fmla="*/ 0 w 11627892"/>
              <a:gd name="connsiteY64" fmla="*/ 547842 h 5478423"/>
              <a:gd name="connsiteX65" fmla="*/ 0 w 11627892"/>
              <a:gd name="connsiteY6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627892" h="5478423" fill="none" extrusionOk="0">
                <a:moveTo>
                  <a:pt x="0" y="0"/>
                </a:moveTo>
                <a:cubicBezTo>
                  <a:pt x="46554" y="-109"/>
                  <a:pt x="145262" y="22403"/>
                  <a:pt x="232558" y="0"/>
                </a:cubicBezTo>
                <a:cubicBezTo>
                  <a:pt x="319854" y="-22403"/>
                  <a:pt x="351920" y="24749"/>
                  <a:pt x="465116" y="0"/>
                </a:cubicBezTo>
                <a:cubicBezTo>
                  <a:pt x="578312" y="-24749"/>
                  <a:pt x="648336" y="25816"/>
                  <a:pt x="697674" y="0"/>
                </a:cubicBezTo>
                <a:cubicBezTo>
                  <a:pt x="747012" y="-25816"/>
                  <a:pt x="929963" y="36564"/>
                  <a:pt x="1046510" y="0"/>
                </a:cubicBezTo>
                <a:cubicBezTo>
                  <a:pt x="1163057" y="-36564"/>
                  <a:pt x="1438518" y="6678"/>
                  <a:pt x="1627905" y="0"/>
                </a:cubicBezTo>
                <a:cubicBezTo>
                  <a:pt x="1817292" y="-6678"/>
                  <a:pt x="1954349" y="55467"/>
                  <a:pt x="2093021" y="0"/>
                </a:cubicBezTo>
                <a:cubicBezTo>
                  <a:pt x="2231693" y="-55467"/>
                  <a:pt x="2648479" y="21222"/>
                  <a:pt x="2906973" y="0"/>
                </a:cubicBezTo>
                <a:cubicBezTo>
                  <a:pt x="3165467" y="-21222"/>
                  <a:pt x="3090841" y="17419"/>
                  <a:pt x="3139531" y="0"/>
                </a:cubicBezTo>
                <a:cubicBezTo>
                  <a:pt x="3188221" y="-17419"/>
                  <a:pt x="3494929" y="16687"/>
                  <a:pt x="3604647" y="0"/>
                </a:cubicBezTo>
                <a:cubicBezTo>
                  <a:pt x="3714365" y="-16687"/>
                  <a:pt x="3883214" y="29212"/>
                  <a:pt x="3953483" y="0"/>
                </a:cubicBezTo>
                <a:cubicBezTo>
                  <a:pt x="4023752" y="-29212"/>
                  <a:pt x="4486941" y="12875"/>
                  <a:pt x="4767436" y="0"/>
                </a:cubicBezTo>
                <a:cubicBezTo>
                  <a:pt x="5047931" y="-12875"/>
                  <a:pt x="5104968" y="41801"/>
                  <a:pt x="5348830" y="0"/>
                </a:cubicBezTo>
                <a:cubicBezTo>
                  <a:pt x="5592692" y="-41801"/>
                  <a:pt x="5503046" y="26117"/>
                  <a:pt x="5581388" y="0"/>
                </a:cubicBezTo>
                <a:cubicBezTo>
                  <a:pt x="5659730" y="-26117"/>
                  <a:pt x="5760480" y="830"/>
                  <a:pt x="5930225" y="0"/>
                </a:cubicBezTo>
                <a:cubicBezTo>
                  <a:pt x="6099970" y="-830"/>
                  <a:pt x="6214095" y="2503"/>
                  <a:pt x="6395341" y="0"/>
                </a:cubicBezTo>
                <a:cubicBezTo>
                  <a:pt x="6576587" y="-2503"/>
                  <a:pt x="6659489" y="37690"/>
                  <a:pt x="6860456" y="0"/>
                </a:cubicBezTo>
                <a:cubicBezTo>
                  <a:pt x="7061424" y="-37690"/>
                  <a:pt x="7411081" y="25017"/>
                  <a:pt x="7558130" y="0"/>
                </a:cubicBezTo>
                <a:cubicBezTo>
                  <a:pt x="7705179" y="-25017"/>
                  <a:pt x="7822461" y="40915"/>
                  <a:pt x="8023245" y="0"/>
                </a:cubicBezTo>
                <a:cubicBezTo>
                  <a:pt x="8224030" y="-40915"/>
                  <a:pt x="8266388" y="23745"/>
                  <a:pt x="8372082" y="0"/>
                </a:cubicBezTo>
                <a:cubicBezTo>
                  <a:pt x="8477776" y="-23745"/>
                  <a:pt x="8950767" y="85132"/>
                  <a:pt x="9186035" y="0"/>
                </a:cubicBezTo>
                <a:cubicBezTo>
                  <a:pt x="9421303" y="-85132"/>
                  <a:pt x="9612414" y="4107"/>
                  <a:pt x="9767429" y="0"/>
                </a:cubicBezTo>
                <a:cubicBezTo>
                  <a:pt x="9922444" y="-4107"/>
                  <a:pt x="10289632" y="7610"/>
                  <a:pt x="10581382" y="0"/>
                </a:cubicBezTo>
                <a:cubicBezTo>
                  <a:pt x="10873132" y="-7610"/>
                  <a:pt x="10742555" y="2975"/>
                  <a:pt x="10813940" y="0"/>
                </a:cubicBezTo>
                <a:cubicBezTo>
                  <a:pt x="10885325" y="-2975"/>
                  <a:pt x="11356800" y="77938"/>
                  <a:pt x="11627892" y="0"/>
                </a:cubicBezTo>
                <a:cubicBezTo>
                  <a:pt x="11649445" y="224656"/>
                  <a:pt x="11597374" y="480003"/>
                  <a:pt x="11627892" y="657411"/>
                </a:cubicBezTo>
                <a:cubicBezTo>
                  <a:pt x="11658410" y="834819"/>
                  <a:pt x="11624319" y="969596"/>
                  <a:pt x="11627892" y="1095685"/>
                </a:cubicBezTo>
                <a:cubicBezTo>
                  <a:pt x="11631465" y="1221774"/>
                  <a:pt x="11607286" y="1425633"/>
                  <a:pt x="11627892" y="1698311"/>
                </a:cubicBezTo>
                <a:cubicBezTo>
                  <a:pt x="11648498" y="1970989"/>
                  <a:pt x="11599824" y="2034760"/>
                  <a:pt x="11627892" y="2191369"/>
                </a:cubicBezTo>
                <a:cubicBezTo>
                  <a:pt x="11655960" y="2347978"/>
                  <a:pt x="11596356" y="2491394"/>
                  <a:pt x="11627892" y="2574859"/>
                </a:cubicBezTo>
                <a:cubicBezTo>
                  <a:pt x="11659428" y="2658324"/>
                  <a:pt x="11600671" y="2869284"/>
                  <a:pt x="11627892" y="3067917"/>
                </a:cubicBezTo>
                <a:cubicBezTo>
                  <a:pt x="11655113" y="3266550"/>
                  <a:pt x="11601113" y="3526032"/>
                  <a:pt x="11627892" y="3670543"/>
                </a:cubicBezTo>
                <a:cubicBezTo>
                  <a:pt x="11654671" y="3815054"/>
                  <a:pt x="11596884" y="4038327"/>
                  <a:pt x="11627892" y="4273170"/>
                </a:cubicBezTo>
                <a:cubicBezTo>
                  <a:pt x="11658900" y="4508013"/>
                  <a:pt x="11575321" y="4586666"/>
                  <a:pt x="11627892" y="4711444"/>
                </a:cubicBezTo>
                <a:cubicBezTo>
                  <a:pt x="11680463" y="4836222"/>
                  <a:pt x="11558872" y="5131578"/>
                  <a:pt x="11627892" y="5478423"/>
                </a:cubicBezTo>
                <a:cubicBezTo>
                  <a:pt x="11408029" y="5491388"/>
                  <a:pt x="11346266" y="5468099"/>
                  <a:pt x="11162776" y="5478423"/>
                </a:cubicBezTo>
                <a:cubicBezTo>
                  <a:pt x="10979286" y="5488747"/>
                  <a:pt x="10791206" y="5420612"/>
                  <a:pt x="10465103" y="5478423"/>
                </a:cubicBezTo>
                <a:cubicBezTo>
                  <a:pt x="10139000" y="5536234"/>
                  <a:pt x="10145707" y="5478333"/>
                  <a:pt x="9999987" y="5478423"/>
                </a:cubicBezTo>
                <a:cubicBezTo>
                  <a:pt x="9854267" y="5478513"/>
                  <a:pt x="9451298" y="5423094"/>
                  <a:pt x="9302314" y="5478423"/>
                </a:cubicBezTo>
                <a:cubicBezTo>
                  <a:pt x="9153330" y="5533752"/>
                  <a:pt x="9102855" y="5465489"/>
                  <a:pt x="8953477" y="5478423"/>
                </a:cubicBezTo>
                <a:cubicBezTo>
                  <a:pt x="8804099" y="5491357"/>
                  <a:pt x="8528521" y="5440691"/>
                  <a:pt x="8372082" y="5478423"/>
                </a:cubicBezTo>
                <a:cubicBezTo>
                  <a:pt x="8215643" y="5516155"/>
                  <a:pt x="7878812" y="5470505"/>
                  <a:pt x="7674409" y="5478423"/>
                </a:cubicBezTo>
                <a:cubicBezTo>
                  <a:pt x="7470006" y="5486341"/>
                  <a:pt x="7462431" y="5458019"/>
                  <a:pt x="7325572" y="5478423"/>
                </a:cubicBezTo>
                <a:cubicBezTo>
                  <a:pt x="7188713" y="5498827"/>
                  <a:pt x="6805673" y="5478214"/>
                  <a:pt x="6627898" y="5478423"/>
                </a:cubicBezTo>
                <a:cubicBezTo>
                  <a:pt x="6450123" y="5478632"/>
                  <a:pt x="6452809" y="5460812"/>
                  <a:pt x="6279062" y="5478423"/>
                </a:cubicBezTo>
                <a:cubicBezTo>
                  <a:pt x="6105315" y="5496034"/>
                  <a:pt x="5778669" y="5399294"/>
                  <a:pt x="5581388" y="5478423"/>
                </a:cubicBezTo>
                <a:cubicBezTo>
                  <a:pt x="5384107" y="5557552"/>
                  <a:pt x="5248609" y="5411269"/>
                  <a:pt x="4999994" y="5478423"/>
                </a:cubicBezTo>
                <a:cubicBezTo>
                  <a:pt x="4751379" y="5545577"/>
                  <a:pt x="4838534" y="5470783"/>
                  <a:pt x="4767436" y="5478423"/>
                </a:cubicBezTo>
                <a:cubicBezTo>
                  <a:pt x="4696338" y="5486063"/>
                  <a:pt x="4209138" y="5420135"/>
                  <a:pt x="3953483" y="5478423"/>
                </a:cubicBezTo>
                <a:cubicBezTo>
                  <a:pt x="3697828" y="5536711"/>
                  <a:pt x="3419149" y="5451730"/>
                  <a:pt x="3139531" y="5478423"/>
                </a:cubicBezTo>
                <a:cubicBezTo>
                  <a:pt x="2859913" y="5505116"/>
                  <a:pt x="2968759" y="5474017"/>
                  <a:pt x="2906973" y="5478423"/>
                </a:cubicBezTo>
                <a:cubicBezTo>
                  <a:pt x="2845187" y="5482829"/>
                  <a:pt x="2731593" y="5457646"/>
                  <a:pt x="2558136" y="5478423"/>
                </a:cubicBezTo>
                <a:cubicBezTo>
                  <a:pt x="2384679" y="5499200"/>
                  <a:pt x="2158640" y="5460182"/>
                  <a:pt x="1976742" y="5478423"/>
                </a:cubicBezTo>
                <a:cubicBezTo>
                  <a:pt x="1794844" y="5496664"/>
                  <a:pt x="1612846" y="5420739"/>
                  <a:pt x="1279068" y="5478423"/>
                </a:cubicBezTo>
                <a:cubicBezTo>
                  <a:pt x="945290" y="5536107"/>
                  <a:pt x="624612" y="5418063"/>
                  <a:pt x="0" y="5478423"/>
                </a:cubicBezTo>
                <a:cubicBezTo>
                  <a:pt x="-59611" y="5279140"/>
                  <a:pt x="48791" y="5135314"/>
                  <a:pt x="0" y="4875796"/>
                </a:cubicBezTo>
                <a:cubicBezTo>
                  <a:pt x="-48791" y="4616278"/>
                  <a:pt x="44775" y="4635365"/>
                  <a:pt x="0" y="4492307"/>
                </a:cubicBezTo>
                <a:cubicBezTo>
                  <a:pt x="-44775" y="4349249"/>
                  <a:pt x="24524" y="4201431"/>
                  <a:pt x="0" y="4108817"/>
                </a:cubicBezTo>
                <a:cubicBezTo>
                  <a:pt x="-24524" y="4016203"/>
                  <a:pt x="3061" y="3682237"/>
                  <a:pt x="0" y="3506191"/>
                </a:cubicBezTo>
                <a:cubicBezTo>
                  <a:pt x="-3061" y="3330145"/>
                  <a:pt x="23764" y="3178808"/>
                  <a:pt x="0" y="3067917"/>
                </a:cubicBezTo>
                <a:cubicBezTo>
                  <a:pt x="-23764" y="2957026"/>
                  <a:pt x="19097" y="2676852"/>
                  <a:pt x="0" y="2410506"/>
                </a:cubicBezTo>
                <a:cubicBezTo>
                  <a:pt x="-19097" y="2144160"/>
                  <a:pt x="4280" y="2083745"/>
                  <a:pt x="0" y="1972232"/>
                </a:cubicBezTo>
                <a:cubicBezTo>
                  <a:pt x="-4280" y="1860719"/>
                  <a:pt x="18492" y="1659834"/>
                  <a:pt x="0" y="1533958"/>
                </a:cubicBezTo>
                <a:cubicBezTo>
                  <a:pt x="-18492" y="1408082"/>
                  <a:pt x="9222" y="1117104"/>
                  <a:pt x="0" y="931332"/>
                </a:cubicBezTo>
                <a:cubicBezTo>
                  <a:pt x="-9222" y="745560"/>
                  <a:pt x="37169" y="698111"/>
                  <a:pt x="0" y="547842"/>
                </a:cubicBezTo>
                <a:cubicBezTo>
                  <a:pt x="-37169" y="397573"/>
                  <a:pt x="36964" y="205530"/>
                  <a:pt x="0" y="0"/>
                </a:cubicBezTo>
                <a:close/>
              </a:path>
              <a:path w="11627892" h="5478423" stroke="0" extrusionOk="0">
                <a:moveTo>
                  <a:pt x="0" y="0"/>
                </a:moveTo>
                <a:cubicBezTo>
                  <a:pt x="210922" y="-30571"/>
                  <a:pt x="251707" y="888"/>
                  <a:pt x="465116" y="0"/>
                </a:cubicBezTo>
                <a:cubicBezTo>
                  <a:pt x="678525" y="-888"/>
                  <a:pt x="811106" y="26712"/>
                  <a:pt x="930231" y="0"/>
                </a:cubicBezTo>
                <a:cubicBezTo>
                  <a:pt x="1049357" y="-26712"/>
                  <a:pt x="1358068" y="23979"/>
                  <a:pt x="1511626" y="0"/>
                </a:cubicBezTo>
                <a:cubicBezTo>
                  <a:pt x="1665185" y="-23979"/>
                  <a:pt x="1968513" y="62845"/>
                  <a:pt x="2325578" y="0"/>
                </a:cubicBezTo>
                <a:cubicBezTo>
                  <a:pt x="2682643" y="-62845"/>
                  <a:pt x="2620306" y="47873"/>
                  <a:pt x="2906973" y="0"/>
                </a:cubicBezTo>
                <a:cubicBezTo>
                  <a:pt x="3193640" y="-47873"/>
                  <a:pt x="3071713" y="5596"/>
                  <a:pt x="3139531" y="0"/>
                </a:cubicBezTo>
                <a:cubicBezTo>
                  <a:pt x="3207349" y="-5596"/>
                  <a:pt x="3263922" y="5092"/>
                  <a:pt x="3372089" y="0"/>
                </a:cubicBezTo>
                <a:cubicBezTo>
                  <a:pt x="3480256" y="-5092"/>
                  <a:pt x="3901058" y="20884"/>
                  <a:pt x="4069762" y="0"/>
                </a:cubicBezTo>
                <a:cubicBezTo>
                  <a:pt x="4238466" y="-20884"/>
                  <a:pt x="4247770" y="8663"/>
                  <a:pt x="4302320" y="0"/>
                </a:cubicBezTo>
                <a:cubicBezTo>
                  <a:pt x="4356870" y="-8663"/>
                  <a:pt x="4716178" y="18690"/>
                  <a:pt x="4883715" y="0"/>
                </a:cubicBezTo>
                <a:cubicBezTo>
                  <a:pt x="5051252" y="-18690"/>
                  <a:pt x="5227931" y="29573"/>
                  <a:pt x="5465109" y="0"/>
                </a:cubicBezTo>
                <a:cubicBezTo>
                  <a:pt x="5702287" y="-29573"/>
                  <a:pt x="5815362" y="30177"/>
                  <a:pt x="6046504" y="0"/>
                </a:cubicBezTo>
                <a:cubicBezTo>
                  <a:pt x="6277647" y="-30177"/>
                  <a:pt x="6283425" y="38879"/>
                  <a:pt x="6395341" y="0"/>
                </a:cubicBezTo>
                <a:cubicBezTo>
                  <a:pt x="6507257" y="-38879"/>
                  <a:pt x="6985395" y="15880"/>
                  <a:pt x="7209293" y="0"/>
                </a:cubicBezTo>
                <a:cubicBezTo>
                  <a:pt x="7433191" y="-15880"/>
                  <a:pt x="7583459" y="28158"/>
                  <a:pt x="7906967" y="0"/>
                </a:cubicBezTo>
                <a:cubicBezTo>
                  <a:pt x="8230475" y="-28158"/>
                  <a:pt x="8276603" y="52587"/>
                  <a:pt x="8372082" y="0"/>
                </a:cubicBezTo>
                <a:cubicBezTo>
                  <a:pt x="8467561" y="-52587"/>
                  <a:pt x="8793804" y="69670"/>
                  <a:pt x="8953477" y="0"/>
                </a:cubicBezTo>
                <a:cubicBezTo>
                  <a:pt x="9113151" y="-69670"/>
                  <a:pt x="9319530" y="44387"/>
                  <a:pt x="9534871" y="0"/>
                </a:cubicBezTo>
                <a:cubicBezTo>
                  <a:pt x="9750212" y="-44387"/>
                  <a:pt x="9912167" y="1633"/>
                  <a:pt x="10232545" y="0"/>
                </a:cubicBezTo>
                <a:cubicBezTo>
                  <a:pt x="10552923" y="-1633"/>
                  <a:pt x="10603060" y="1911"/>
                  <a:pt x="10813940" y="0"/>
                </a:cubicBezTo>
                <a:cubicBezTo>
                  <a:pt x="11024821" y="-1911"/>
                  <a:pt x="11261569" y="47865"/>
                  <a:pt x="11627892" y="0"/>
                </a:cubicBezTo>
                <a:cubicBezTo>
                  <a:pt x="11632439" y="289012"/>
                  <a:pt x="11555899" y="470412"/>
                  <a:pt x="11627892" y="657411"/>
                </a:cubicBezTo>
                <a:cubicBezTo>
                  <a:pt x="11699885" y="844410"/>
                  <a:pt x="11591484" y="1076635"/>
                  <a:pt x="11627892" y="1205253"/>
                </a:cubicBezTo>
                <a:cubicBezTo>
                  <a:pt x="11664300" y="1333871"/>
                  <a:pt x="11600436" y="1465096"/>
                  <a:pt x="11627892" y="1698311"/>
                </a:cubicBezTo>
                <a:cubicBezTo>
                  <a:pt x="11655348" y="1931526"/>
                  <a:pt x="11616395" y="1943407"/>
                  <a:pt x="11627892" y="2136585"/>
                </a:cubicBezTo>
                <a:cubicBezTo>
                  <a:pt x="11639389" y="2329763"/>
                  <a:pt x="11594134" y="2607103"/>
                  <a:pt x="11627892" y="2739212"/>
                </a:cubicBezTo>
                <a:cubicBezTo>
                  <a:pt x="11661650" y="2871321"/>
                  <a:pt x="11592215" y="3065985"/>
                  <a:pt x="11627892" y="3232270"/>
                </a:cubicBezTo>
                <a:cubicBezTo>
                  <a:pt x="11663569" y="3398555"/>
                  <a:pt x="11592375" y="3513354"/>
                  <a:pt x="11627892" y="3670543"/>
                </a:cubicBezTo>
                <a:cubicBezTo>
                  <a:pt x="11663409" y="3827732"/>
                  <a:pt x="11591841" y="4043281"/>
                  <a:pt x="11627892" y="4218386"/>
                </a:cubicBezTo>
                <a:cubicBezTo>
                  <a:pt x="11663943" y="4393491"/>
                  <a:pt x="11620337" y="4614761"/>
                  <a:pt x="11627892" y="4821012"/>
                </a:cubicBezTo>
                <a:cubicBezTo>
                  <a:pt x="11635447" y="5027263"/>
                  <a:pt x="11559571" y="5285562"/>
                  <a:pt x="11627892" y="5478423"/>
                </a:cubicBezTo>
                <a:cubicBezTo>
                  <a:pt x="11340157" y="5487282"/>
                  <a:pt x="11318661" y="5457824"/>
                  <a:pt x="11046497" y="5478423"/>
                </a:cubicBezTo>
                <a:cubicBezTo>
                  <a:pt x="10774334" y="5499022"/>
                  <a:pt x="10411215" y="5391890"/>
                  <a:pt x="10232545" y="5478423"/>
                </a:cubicBezTo>
                <a:cubicBezTo>
                  <a:pt x="10053875" y="5564956"/>
                  <a:pt x="9993167" y="5433021"/>
                  <a:pt x="9767429" y="5478423"/>
                </a:cubicBezTo>
                <a:cubicBezTo>
                  <a:pt x="9541691" y="5523825"/>
                  <a:pt x="9417195" y="5468418"/>
                  <a:pt x="9069756" y="5478423"/>
                </a:cubicBezTo>
                <a:cubicBezTo>
                  <a:pt x="8722317" y="5488428"/>
                  <a:pt x="8556452" y="5451714"/>
                  <a:pt x="8372082" y="5478423"/>
                </a:cubicBezTo>
                <a:cubicBezTo>
                  <a:pt x="8187712" y="5505132"/>
                  <a:pt x="8190548" y="5439209"/>
                  <a:pt x="8023245" y="5478423"/>
                </a:cubicBezTo>
                <a:cubicBezTo>
                  <a:pt x="7855942" y="5517637"/>
                  <a:pt x="7572333" y="5466329"/>
                  <a:pt x="7325572" y="5478423"/>
                </a:cubicBezTo>
                <a:cubicBezTo>
                  <a:pt x="7078811" y="5490517"/>
                  <a:pt x="6833739" y="5433863"/>
                  <a:pt x="6627898" y="5478423"/>
                </a:cubicBezTo>
                <a:cubicBezTo>
                  <a:pt x="6422057" y="5522983"/>
                  <a:pt x="6401176" y="5437443"/>
                  <a:pt x="6279062" y="5478423"/>
                </a:cubicBezTo>
                <a:cubicBezTo>
                  <a:pt x="6156948" y="5519403"/>
                  <a:pt x="5808051" y="5397748"/>
                  <a:pt x="5465109" y="5478423"/>
                </a:cubicBezTo>
                <a:cubicBezTo>
                  <a:pt x="5122167" y="5559098"/>
                  <a:pt x="5248993" y="5474649"/>
                  <a:pt x="5116272" y="5478423"/>
                </a:cubicBezTo>
                <a:cubicBezTo>
                  <a:pt x="4983551" y="5482197"/>
                  <a:pt x="4733602" y="5460750"/>
                  <a:pt x="4534878" y="5478423"/>
                </a:cubicBezTo>
                <a:cubicBezTo>
                  <a:pt x="4336154" y="5496096"/>
                  <a:pt x="4119620" y="5428527"/>
                  <a:pt x="3953483" y="5478423"/>
                </a:cubicBezTo>
                <a:cubicBezTo>
                  <a:pt x="3787347" y="5528319"/>
                  <a:pt x="3413973" y="5435256"/>
                  <a:pt x="3139531" y="5478423"/>
                </a:cubicBezTo>
                <a:cubicBezTo>
                  <a:pt x="2865089" y="5521590"/>
                  <a:pt x="2953756" y="5459060"/>
                  <a:pt x="2790694" y="5478423"/>
                </a:cubicBezTo>
                <a:cubicBezTo>
                  <a:pt x="2627632" y="5497786"/>
                  <a:pt x="2497553" y="5444850"/>
                  <a:pt x="2325578" y="5478423"/>
                </a:cubicBezTo>
                <a:cubicBezTo>
                  <a:pt x="2153603" y="5511996"/>
                  <a:pt x="1792411" y="5447435"/>
                  <a:pt x="1511626" y="5478423"/>
                </a:cubicBezTo>
                <a:cubicBezTo>
                  <a:pt x="1230841" y="5509411"/>
                  <a:pt x="1152049" y="5426865"/>
                  <a:pt x="1046510" y="5478423"/>
                </a:cubicBezTo>
                <a:cubicBezTo>
                  <a:pt x="940971" y="5529981"/>
                  <a:pt x="923718" y="5459395"/>
                  <a:pt x="813952" y="5478423"/>
                </a:cubicBezTo>
                <a:cubicBezTo>
                  <a:pt x="704186" y="5497451"/>
                  <a:pt x="351306" y="5452229"/>
                  <a:pt x="0" y="5478423"/>
                </a:cubicBezTo>
                <a:cubicBezTo>
                  <a:pt x="-5479" y="5363753"/>
                  <a:pt x="25437" y="5206139"/>
                  <a:pt x="0" y="5040149"/>
                </a:cubicBezTo>
                <a:cubicBezTo>
                  <a:pt x="-25437" y="4874159"/>
                  <a:pt x="38194" y="4789438"/>
                  <a:pt x="0" y="4601875"/>
                </a:cubicBezTo>
                <a:cubicBezTo>
                  <a:pt x="-38194" y="4414312"/>
                  <a:pt x="13052" y="4335309"/>
                  <a:pt x="0" y="4108817"/>
                </a:cubicBezTo>
                <a:cubicBezTo>
                  <a:pt x="-13052" y="3882325"/>
                  <a:pt x="78169" y="3598561"/>
                  <a:pt x="0" y="3451406"/>
                </a:cubicBezTo>
                <a:cubicBezTo>
                  <a:pt x="-78169" y="3304251"/>
                  <a:pt x="58654" y="3036174"/>
                  <a:pt x="0" y="2848780"/>
                </a:cubicBezTo>
                <a:cubicBezTo>
                  <a:pt x="-58654" y="2661386"/>
                  <a:pt x="28040" y="2454860"/>
                  <a:pt x="0" y="2355722"/>
                </a:cubicBezTo>
                <a:cubicBezTo>
                  <a:pt x="-28040" y="2256584"/>
                  <a:pt x="49738" y="2007976"/>
                  <a:pt x="0" y="1698311"/>
                </a:cubicBezTo>
                <a:cubicBezTo>
                  <a:pt x="-49738" y="1388646"/>
                  <a:pt x="34304" y="1230280"/>
                  <a:pt x="0" y="1040900"/>
                </a:cubicBezTo>
                <a:cubicBezTo>
                  <a:pt x="-34304" y="851520"/>
                  <a:pt x="11362" y="651351"/>
                  <a:pt x="0" y="493058"/>
                </a:cubicBezTo>
                <a:cubicBezTo>
                  <a:pt x="-11362" y="334765"/>
                  <a:pt x="34437" y="17162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155858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pt-BR" sz="3000" b="1" dirty="0"/>
          </a:p>
          <a:p>
            <a:endParaRPr lang="pt-BR" sz="3000" b="1" dirty="0"/>
          </a:p>
          <a:p>
            <a:pPr algn="ctr"/>
            <a:r>
              <a:rPr lang="pt-BR" sz="8000" b="1" dirty="0"/>
              <a:t>Escolha uma</a:t>
            </a:r>
          </a:p>
          <a:p>
            <a:pPr algn="ctr"/>
            <a:r>
              <a:rPr lang="pt-BR" sz="8000" b="1" dirty="0"/>
              <a:t> equipe para perder a vez na rodada</a:t>
            </a:r>
          </a:p>
          <a:p>
            <a:pPr algn="ctr"/>
            <a:endParaRPr lang="pt-BR" sz="3000" b="1" dirty="0"/>
          </a:p>
          <a:p>
            <a:pPr algn="ctr"/>
            <a:endParaRPr lang="pt-BR" sz="2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C6E64-0B00-4E7F-88AD-75E01784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823" y="-108059"/>
            <a:ext cx="3243353" cy="117663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D2A0EDE-10A8-4849-9126-D04F6043D9CF}"/>
              </a:ext>
            </a:extLst>
          </p:cNvPr>
          <p:cNvSpPr/>
          <p:nvPr/>
        </p:nvSpPr>
        <p:spPr>
          <a:xfrm>
            <a:off x="10995485" y="315377"/>
            <a:ext cx="857249" cy="1176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2D1404-21A1-4D6C-9118-2E57B059D6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19031" y="-1387"/>
            <a:ext cx="1810158" cy="18101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4AC188F-7BBF-4085-80B4-9FF49A54829B}"/>
              </a:ext>
            </a:extLst>
          </p:cNvPr>
          <p:cNvSpPr txBox="1"/>
          <p:nvPr/>
        </p:nvSpPr>
        <p:spPr>
          <a:xfrm>
            <a:off x="-29173" y="10666"/>
            <a:ext cx="15937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quimicaempratica.com</a:t>
            </a:r>
          </a:p>
        </p:txBody>
      </p:sp>
    </p:spTree>
    <p:extLst>
      <p:ext uri="{BB962C8B-B14F-4D97-AF65-F5344CB8AC3E}">
        <p14:creationId xmlns:p14="http://schemas.microsoft.com/office/powerpoint/2010/main" val="635447002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Ardósia</Template>
  <TotalTime>653</TotalTime>
  <Words>1379</Words>
  <Application>Microsoft Office PowerPoint</Application>
  <PresentationFormat>Widescreen</PresentationFormat>
  <Paragraphs>364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4" baseType="lpstr">
      <vt:lpstr>-apple-system</vt:lpstr>
      <vt:lpstr>Arial</vt:lpstr>
      <vt:lpstr>Avenir Next LT Pro</vt:lpstr>
      <vt:lpstr>AvenirNext LT Pro Medium</vt:lpstr>
      <vt:lpstr>Cute Little Sheep</vt:lpstr>
      <vt:lpstr>BlockprintVTI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KAROLINE DOS SANTOS TARNOWSKI</dc:creator>
  <cp:lastModifiedBy>KAROLINE DOS SANTOS TARNOWSKI</cp:lastModifiedBy>
  <cp:revision>67</cp:revision>
  <dcterms:created xsi:type="dcterms:W3CDTF">2021-09-22T01:13:51Z</dcterms:created>
  <dcterms:modified xsi:type="dcterms:W3CDTF">2021-09-23T18:05:40Z</dcterms:modified>
</cp:coreProperties>
</file>